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1"/>
    <a:srgbClr val="00B24F"/>
    <a:srgbClr val="EB7105"/>
    <a:srgbClr val="2CBE37"/>
    <a:srgbClr val="E2F0D9"/>
    <a:srgbClr val="1D84EA"/>
    <a:srgbClr val="7030A0"/>
    <a:srgbClr val="95CBF3"/>
    <a:srgbClr val="D4F2FC"/>
    <a:srgbClr val="F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FED2B-E673-455D-A66E-2029104D4E04}" type="datetimeFigureOut">
              <a:rPr lang="uk-UA" smtClean="0"/>
              <a:t>05.10.2025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9A3A3-557B-41A1-A736-0F472ACF9E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779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9A3A3-557B-41A1-A736-0F472ACF9E21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422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52D97-ADDB-5582-30E6-824A70882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11F169-D81A-9BB4-2364-6349CE5C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3E591-2BA3-5544-CF7B-9DAD30C8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D679BB-53BD-4C9E-7ACD-28BA131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725206-EC9E-09F3-5999-8B7091C6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402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6609C-40EB-FD87-B320-96B1126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6CB490-7A83-87CD-E9DA-372B0ED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3EFF20-5379-6982-39E7-693CE22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649765-3B82-0177-3224-7230CFCA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18E5C-F427-33BE-07F6-27EEC226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36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044EDA-5C4A-91B4-81E4-E7F55473D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E51C74-AF8A-030C-A858-8F2F060C3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5C1A1-7442-A0B0-6B51-4E4537E9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17C04A-95A0-618E-0377-B4C017A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DD383-1D3D-C7CA-602A-8D5DC684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4934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7BCFF-DB4D-3135-BB6C-9B3EB5FC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455C99-A076-204E-1ABA-671EFD5F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286D26-DE32-D350-8877-DFCE8626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1A4EEB-109A-D3A4-AAE1-A8E064EC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3FBF9-5BE3-7BC1-ADB5-CABE2BBC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002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03981-FE2F-AD9B-BB1D-CF96DBF0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80A18-7623-AE22-718D-510BF4FF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15E578-F2F0-D475-C1C3-AAA25F3C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973DA-A2DE-0B63-64EC-1F26A141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51AA8-542A-3C19-1FFB-85A22C6B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322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E9FF8-92B1-FBF1-F55D-25071449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9142A6-67C0-1D82-D7FD-0569ACF7D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826EA-9754-F279-51BA-931421A3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D086AE-D6EA-9E58-AFDD-B66D9086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D9F3D5-2915-8DF4-AA01-A205F60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EB15F-9D32-FD0A-C361-C692AF47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1409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0AE8C-430C-DD5B-C3F6-B423B04B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4A4E4-7F2F-4FC1-7222-3ED17FFE4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7D9CB-C814-85E0-5865-BEEDC490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600CB-9DD7-ABDF-D2C8-412269351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C12C15-CF14-1583-AC09-699BBC221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1D3153-A41B-8F12-3CFB-2B06FC0F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340C50-242A-B78A-FEB5-976330E9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84E604-8963-04D6-A144-EB2A41B3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37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CBE9-8857-45FE-BA6C-26D271E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6C02BE-125E-EF57-454C-30696DA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F1C6E1-4B78-089F-825C-3795FC30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950840-E242-94F9-2ED1-9E7A2D35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557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0CE3FD-CFD0-FBFC-9883-DB44A8F3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1E7432-7381-0343-D5E1-E0B13DB1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5BD5FC-EC75-680B-F76F-C4B9C5FF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6475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C15C0-CE51-DBD7-76BA-7D417E69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55F02C-61CE-02D7-B97A-B7DB32B28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46DA06-770A-C929-62CC-9D8BE534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5CCCD3-F688-C476-FAF1-F5E132E4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9F1534-D9FD-F58C-3C6C-A12E200A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4E697A-6239-DD65-C9FD-27253A5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319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D3CF5-275B-CF9A-90D6-AF8C242A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64AE6E1-58FA-3F94-65A1-CEF86B476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2422B7-BD30-3F05-5CDF-D14E65B6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A2DE9-1856-5DBC-8867-51C0309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22FE48-D69B-B27C-97B7-D4997FFD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B5578-251C-DF4C-2AC2-303C4A5F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290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7F395-AF45-2D5F-3886-EAD4066C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D859B4-F56F-9D95-30A7-74640F57E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BA369-720F-9ED1-FB5F-422EBE051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AED6-1CB0-4158-A97B-4DA3BE2D9695}" type="datetimeFigureOut">
              <a:rPr lang="ru-UA" smtClean="0"/>
              <a:t>05.10.2025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A93B6-0835-0E35-34C7-307A6B40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5AF85E-5643-2838-388E-FA008F02F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008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3.bin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.png"/><Relationship Id="rId21" Type="http://schemas.openxmlformats.org/officeDocument/2006/relationships/image" Target="../media/image13.wmf"/><Relationship Id="rId7" Type="http://schemas.openxmlformats.org/officeDocument/2006/relationships/image" Target="../media/image5.png"/><Relationship Id="rId12" Type="http://schemas.openxmlformats.org/officeDocument/2006/relationships/image" Target="../media/image8.wm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14.wmf"/><Relationship Id="rId10" Type="http://schemas.openxmlformats.org/officeDocument/2006/relationships/image" Target="../media/image7.wmf"/><Relationship Id="rId19" Type="http://schemas.openxmlformats.org/officeDocument/2006/relationships/image" Target="../media/image1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wmf"/><Relationship Id="rId22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8.wmf"/><Relationship Id="rId26" Type="http://schemas.openxmlformats.org/officeDocument/2006/relationships/image" Target="../media/image1.png"/><Relationship Id="rId3" Type="http://schemas.openxmlformats.org/officeDocument/2006/relationships/image" Target="../media/image3.png"/><Relationship Id="rId21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.bin"/><Relationship Id="rId25" Type="http://schemas.openxmlformats.org/officeDocument/2006/relationships/image" Target="../media/image12.wmf"/><Relationship Id="rId2" Type="http://schemas.openxmlformats.org/officeDocument/2006/relationships/image" Target="../media/image2.png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29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10.bin"/><Relationship Id="rId24" Type="http://schemas.openxmlformats.org/officeDocument/2006/relationships/oleObject" Target="../embeddings/oleObject5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1.png"/><Relationship Id="rId28" Type="http://schemas.openxmlformats.org/officeDocument/2006/relationships/image" Target="../media/image13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Relationship Id="rId22" Type="http://schemas.openxmlformats.org/officeDocument/2006/relationships/image" Target="../media/image10.wmf"/><Relationship Id="rId27" Type="http://schemas.openxmlformats.org/officeDocument/2006/relationships/oleObject" Target="../embeddings/oleObject6.bin"/><Relationship Id="rId30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21" Type="http://schemas.openxmlformats.org/officeDocument/2006/relationships/oleObject" Target="../embeddings/oleObject6.bin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24" Type="http://schemas.openxmlformats.org/officeDocument/2006/relationships/image" Target="../media/image14.wmf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23" Type="http://schemas.openxmlformats.org/officeDocument/2006/relationships/oleObject" Target="../embeddings/oleObject7.bin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11.png"/><Relationship Id="rId22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Стрілка: вигнута 1064">
            <a:extLst>
              <a:ext uri="{FF2B5EF4-FFF2-40B4-BE49-F238E27FC236}">
                <a16:creationId xmlns:a16="http://schemas.microsoft.com/office/drawing/2014/main" id="{2ECB93C8-518F-875C-521D-9DCBB888C116}"/>
              </a:ext>
            </a:extLst>
          </p:cNvPr>
          <p:cNvSpPr/>
          <p:nvPr/>
        </p:nvSpPr>
        <p:spPr>
          <a:xfrm>
            <a:off x="377778" y="1009743"/>
            <a:ext cx="436087" cy="4140981"/>
          </a:xfrm>
          <a:prstGeom prst="bentArrow">
            <a:avLst>
              <a:gd name="adj1" fmla="val 12544"/>
              <a:gd name="adj2" fmla="val 10468"/>
              <a:gd name="adj3" fmla="val 27076"/>
              <a:gd name="adj4" fmla="val 48011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81" name="Овал 1080">
            <a:extLst>
              <a:ext uri="{FF2B5EF4-FFF2-40B4-BE49-F238E27FC236}">
                <a16:creationId xmlns:a16="http://schemas.microsoft.com/office/drawing/2014/main" id="{3AB542BB-D064-8FA8-7801-C4543FBD8BF1}"/>
              </a:ext>
            </a:extLst>
          </p:cNvPr>
          <p:cNvSpPr/>
          <p:nvPr/>
        </p:nvSpPr>
        <p:spPr>
          <a:xfrm>
            <a:off x="0" y="5027832"/>
            <a:ext cx="1451672" cy="831505"/>
          </a:xfrm>
          <a:prstGeom prst="ellipse">
            <a:avLst/>
          </a:prstGeom>
          <a:solidFill>
            <a:srgbClr val="F6DD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80" name="Овал 1079">
            <a:extLst>
              <a:ext uri="{FF2B5EF4-FFF2-40B4-BE49-F238E27FC236}">
                <a16:creationId xmlns:a16="http://schemas.microsoft.com/office/drawing/2014/main" id="{5580CDD6-714B-A4C0-14CF-0A1B13164192}"/>
              </a:ext>
            </a:extLst>
          </p:cNvPr>
          <p:cNvSpPr/>
          <p:nvPr/>
        </p:nvSpPr>
        <p:spPr>
          <a:xfrm>
            <a:off x="10322833" y="5016610"/>
            <a:ext cx="1494527" cy="831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4" name="Стрілка: вліво 1063">
            <a:extLst>
              <a:ext uri="{FF2B5EF4-FFF2-40B4-BE49-F238E27FC236}">
                <a16:creationId xmlns:a16="http://schemas.microsoft.com/office/drawing/2014/main" id="{C6149404-B90A-FBB8-61DD-71DD01C45CCE}"/>
              </a:ext>
            </a:extLst>
          </p:cNvPr>
          <p:cNvSpPr/>
          <p:nvPr/>
        </p:nvSpPr>
        <p:spPr>
          <a:xfrm>
            <a:off x="2020691" y="1012437"/>
            <a:ext cx="978724" cy="95516"/>
          </a:xfrm>
          <a:prstGeom prst="leftArrow">
            <a:avLst>
              <a:gd name="adj1" fmla="val 50000"/>
              <a:gd name="adj2" fmla="val 88727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1" name="Стрілка: вигнута 1050">
            <a:extLst>
              <a:ext uri="{FF2B5EF4-FFF2-40B4-BE49-F238E27FC236}">
                <a16:creationId xmlns:a16="http://schemas.microsoft.com/office/drawing/2014/main" id="{1F22B2AF-4B38-D6FA-A840-ECD43DDA62C5}"/>
              </a:ext>
            </a:extLst>
          </p:cNvPr>
          <p:cNvSpPr/>
          <p:nvPr/>
        </p:nvSpPr>
        <p:spPr>
          <a:xfrm>
            <a:off x="8190319" y="3252866"/>
            <a:ext cx="1948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9" name="Стрілка: вигнута 1058">
            <a:extLst>
              <a:ext uri="{FF2B5EF4-FFF2-40B4-BE49-F238E27FC236}">
                <a16:creationId xmlns:a16="http://schemas.microsoft.com/office/drawing/2014/main" id="{CA2E5646-F6D0-4893-9BC5-0B040C4B75DD}"/>
              </a:ext>
            </a:extLst>
          </p:cNvPr>
          <p:cNvSpPr/>
          <p:nvPr/>
        </p:nvSpPr>
        <p:spPr>
          <a:xfrm>
            <a:off x="7923827" y="2000670"/>
            <a:ext cx="913598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7" name="Стрілка: вигнута 56">
            <a:extLst>
              <a:ext uri="{FF2B5EF4-FFF2-40B4-BE49-F238E27FC236}">
                <a16:creationId xmlns:a16="http://schemas.microsoft.com/office/drawing/2014/main" id="{7ED3422F-9506-2D8E-C4D9-225D1EBD3BE9}"/>
              </a:ext>
            </a:extLst>
          </p:cNvPr>
          <p:cNvSpPr/>
          <p:nvPr/>
        </p:nvSpPr>
        <p:spPr>
          <a:xfrm>
            <a:off x="9699691" y="1594408"/>
            <a:ext cx="876801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398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8" name="Стрілка: вигнута 57">
            <a:extLst>
              <a:ext uri="{FF2B5EF4-FFF2-40B4-BE49-F238E27FC236}">
                <a16:creationId xmlns:a16="http://schemas.microsoft.com/office/drawing/2014/main" id="{58C37818-1390-6EDE-FFB7-6786F1CAB3BD}"/>
              </a:ext>
            </a:extLst>
          </p:cNvPr>
          <p:cNvSpPr/>
          <p:nvPr/>
        </p:nvSpPr>
        <p:spPr>
          <a:xfrm>
            <a:off x="9684919" y="1791260"/>
            <a:ext cx="782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3" name="Стрілка: вигнута 1042">
            <a:extLst>
              <a:ext uri="{FF2B5EF4-FFF2-40B4-BE49-F238E27FC236}">
                <a16:creationId xmlns:a16="http://schemas.microsoft.com/office/drawing/2014/main" id="{6556A96E-9779-9D2A-AFFA-455A8E534CF4}"/>
              </a:ext>
            </a:extLst>
          </p:cNvPr>
          <p:cNvSpPr/>
          <p:nvPr/>
        </p:nvSpPr>
        <p:spPr>
          <a:xfrm>
            <a:off x="9334415" y="2022100"/>
            <a:ext cx="102823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4" name="Стрілка: вигнута 1043">
            <a:extLst>
              <a:ext uri="{FF2B5EF4-FFF2-40B4-BE49-F238E27FC236}">
                <a16:creationId xmlns:a16="http://schemas.microsoft.com/office/drawing/2014/main" id="{ED189D83-F187-8EC9-1C4E-C5D9FE2C7384}"/>
              </a:ext>
            </a:extLst>
          </p:cNvPr>
          <p:cNvSpPr/>
          <p:nvPr/>
        </p:nvSpPr>
        <p:spPr>
          <a:xfrm flipV="1">
            <a:off x="9686965" y="2240577"/>
            <a:ext cx="407912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0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5" name="Стрілка: вигнута 1044">
            <a:extLst>
              <a:ext uri="{FF2B5EF4-FFF2-40B4-BE49-F238E27FC236}">
                <a16:creationId xmlns:a16="http://schemas.microsoft.com/office/drawing/2014/main" id="{2413FE4A-327D-21FA-14C8-82FDCB5B7A71}"/>
              </a:ext>
            </a:extLst>
          </p:cNvPr>
          <p:cNvSpPr/>
          <p:nvPr/>
        </p:nvSpPr>
        <p:spPr>
          <a:xfrm flipV="1">
            <a:off x="9685314" y="2033051"/>
            <a:ext cx="562312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6EBF19C1-09EF-AF3D-D6DA-2BCB38D49C36}"/>
              </a:ext>
            </a:extLst>
          </p:cNvPr>
          <p:cNvSpPr/>
          <p:nvPr/>
        </p:nvSpPr>
        <p:spPr>
          <a:xfrm>
            <a:off x="6706760" y="781247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DC7F30B4-C828-FFA3-FC14-095DB0891EF7}"/>
              </a:ext>
            </a:extLst>
          </p:cNvPr>
          <p:cNvSpPr/>
          <p:nvPr/>
        </p:nvSpPr>
        <p:spPr>
          <a:xfrm>
            <a:off x="4427873" y="1624377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0E6D947D-7C78-9E5A-D9FD-B71DA3365CC7}"/>
              </a:ext>
            </a:extLst>
          </p:cNvPr>
          <p:cNvSpPr/>
          <p:nvPr/>
        </p:nvSpPr>
        <p:spPr>
          <a:xfrm>
            <a:off x="4274611" y="1875992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8C0D77A1-9C18-0DB9-2C91-1B6B1DF99386}"/>
              </a:ext>
            </a:extLst>
          </p:cNvPr>
          <p:cNvSpPr/>
          <p:nvPr/>
        </p:nvSpPr>
        <p:spPr>
          <a:xfrm>
            <a:off x="2987039" y="736044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6" name="Рисунок 3">
            <a:extLst>
              <a:ext uri="{FF2B5EF4-FFF2-40B4-BE49-F238E27FC236}">
                <a16:creationId xmlns:a16="http://schemas.microsoft.com/office/drawing/2014/main" id="{FDFC226C-5FDC-CB76-B3AF-8E63CC3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43" y="746851"/>
            <a:ext cx="1148411" cy="87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98F581F9-2A5B-C485-5F09-E89E2B439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991608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6BB8F708-54FA-3269-21AC-FA173F7B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110" y="3923276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A3BC7A-20E8-0BCC-A8A4-91ED39693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0" y="488530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B44CE5A1-9A25-BB90-2ABB-6A95899B7284}"/>
              </a:ext>
            </a:extLst>
          </p:cNvPr>
          <p:cNvGrpSpPr/>
          <p:nvPr/>
        </p:nvGrpSpPr>
        <p:grpSpPr>
          <a:xfrm>
            <a:off x="2368034" y="1704766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C60F8413-1063-2DDD-849D-63364657832E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A731A0-D67A-576D-F734-00447AADCB8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B2D55674-65F8-2B35-D201-5CAE92E335BD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CD306AF2-1E8F-E739-ADD4-F88644CA8273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E35D7F4-C8FB-69D9-6E3A-27C3E49CD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F6369C-CE89-D1C4-3CC7-7CE44DA0CFD6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5C1AF635-B1A9-1A85-BDE6-58BB45E56675}"/>
              </a:ext>
            </a:extLst>
          </p:cNvPr>
          <p:cNvGrpSpPr/>
          <p:nvPr/>
        </p:nvGrpSpPr>
        <p:grpSpPr>
          <a:xfrm>
            <a:off x="10325458" y="1571455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1252762A-A81E-C52C-580C-37D223D46EF0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7BDC63C0-A742-BB20-FD89-DC6E2234508F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DEE9AA-8D05-75F4-DF94-9DC26E57913A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EB44549C-6A42-66C0-F82F-AEC5454F32D5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89DA843-E207-C5DE-73FB-CF6A99AAB06B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B35FB500-8E7C-0B03-D2D3-B09441C24BFD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E45CF1-B2B1-D7BA-16AE-AC2EF4B813B8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EFAD7C07-6DA4-0A8E-C07A-F45688FD462C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C72296-2A33-7B8C-F1E4-87EB256EB8A9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A1070883-AD1C-26D5-463A-021F429542FE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85D6CE-B500-AE61-A77F-5B76A9AE3C90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64DFFD2F-2088-7AA3-17BC-3A1FD1FA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152E8ABC-0231-58D8-09DE-76DB64BDFE97}"/>
              </a:ext>
            </a:extLst>
          </p:cNvPr>
          <p:cNvGrpSpPr/>
          <p:nvPr/>
        </p:nvGrpSpPr>
        <p:grpSpPr>
          <a:xfrm>
            <a:off x="4540803" y="2137467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A9E60726-F4B8-6B00-AB8C-06AC49F45F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9866099"/>
                </p:ext>
              </p:extLst>
            </p:nvPr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143000" imgH="203040" progId="Equation.DSMT4">
                    <p:embed/>
                  </p:oleObj>
                </mc:Choice>
                <mc:Fallback>
                  <p:oleObj name="Equation" r:id="rId9" imgW="1143000" imgH="203040" progId="Equation.DSMT4">
                    <p:embed/>
                    <p:pic>
                      <p:nvPicPr>
                        <p:cNvPr id="41" name="Об'єкт 40">
                          <a:extLst>
                            <a:ext uri="{FF2B5EF4-FFF2-40B4-BE49-F238E27FC236}">
                              <a16:creationId xmlns:a16="http://schemas.microsoft.com/office/drawing/2014/main" id="{6162CD41-AF7F-861A-27BF-D87BC95218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6AB29E23-42C7-54FD-DF0E-F39418E05E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765589"/>
                </p:ext>
              </p:extLst>
            </p:nvPr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812520" imgH="203040" progId="Equation.DSMT4">
                    <p:embed/>
                  </p:oleObj>
                </mc:Choice>
                <mc:Fallback>
                  <p:oleObj name="Equation" r:id="rId11" imgW="812520" imgH="203040" progId="Equation.DSMT4">
                    <p:embed/>
                    <p:pic>
                      <p:nvPicPr>
                        <p:cNvPr id="43" name="Об'єкт 42">
                          <a:extLst>
                            <a:ext uri="{FF2B5EF4-FFF2-40B4-BE49-F238E27FC236}">
                              <a16:creationId xmlns:a16="http://schemas.microsoft.com/office/drawing/2014/main" id="{5257D052-A9E2-92CE-002E-18806084F2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61197DFD-464F-03F5-3221-397013F21E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716785"/>
                </p:ext>
              </p:extLst>
            </p:nvPr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82400" imgH="203040" progId="Equation.DSMT4">
                    <p:embed/>
                  </p:oleObj>
                </mc:Choice>
                <mc:Fallback>
                  <p:oleObj name="Equation" r:id="rId13" imgW="482400" imgH="203040" progId="Equation.DSMT4">
                    <p:embed/>
                    <p:pic>
                      <p:nvPicPr>
                        <p:cNvPr id="44" name="Об'єкт 43">
                          <a:extLst>
                            <a:ext uri="{FF2B5EF4-FFF2-40B4-BE49-F238E27FC236}">
                              <a16:creationId xmlns:a16="http://schemas.microsoft.com/office/drawing/2014/main" id="{FDF0625A-C6BA-7944-36EA-8DADB02141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91D4FF4C-A8D1-BA9A-5807-5DBCD3B20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427100"/>
                </p:ext>
              </p:extLst>
            </p:nvPr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04560" imgH="203040" progId="Equation.DSMT4">
                    <p:embed/>
                  </p:oleObj>
                </mc:Choice>
                <mc:Fallback>
                  <p:oleObj name="Equation" r:id="rId15" imgW="304560" imgH="203040" progId="Equation.DSMT4">
                    <p:embed/>
                    <p:pic>
                      <p:nvPicPr>
                        <p:cNvPr id="45" name="Об'єкт 44">
                          <a:extLst>
                            <a:ext uri="{FF2B5EF4-FFF2-40B4-BE49-F238E27FC236}">
                              <a16:creationId xmlns:a16="http://schemas.microsoft.com/office/drawing/2014/main" id="{F5B57658-DE75-C210-18D2-BAE60A5D3E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5" name="Групувати 1054">
            <a:extLst>
              <a:ext uri="{FF2B5EF4-FFF2-40B4-BE49-F238E27FC236}">
                <a16:creationId xmlns:a16="http://schemas.microsoft.com/office/drawing/2014/main" id="{4366E7BF-7035-AF35-50D2-6085B8E72782}"/>
              </a:ext>
            </a:extLst>
          </p:cNvPr>
          <p:cNvGrpSpPr/>
          <p:nvPr/>
        </p:nvGrpSpPr>
        <p:grpSpPr>
          <a:xfrm>
            <a:off x="8779146" y="1112204"/>
            <a:ext cx="902401" cy="1574176"/>
            <a:chOff x="8832589" y="4326746"/>
            <a:chExt cx="902401" cy="1574176"/>
          </a:xfrm>
        </p:grpSpPr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56F90319-F868-BD5B-FC90-B5356C863D26}"/>
                </a:ext>
              </a:extLst>
            </p:cNvPr>
            <p:cNvSpPr/>
            <p:nvPr/>
          </p:nvSpPr>
          <p:spPr>
            <a:xfrm>
              <a:off x="8891693" y="4368797"/>
              <a:ext cx="697628" cy="15321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3DEADA32-B1B6-232D-1C7F-A50064C5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9596327">
              <a:off x="8832589" y="4841703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A1731B-D8AD-2FF8-144A-88BB43252CBA}"/>
                </a:ext>
              </a:extLst>
            </p:cNvPr>
            <p:cNvSpPr txBox="1"/>
            <p:nvPr/>
          </p:nvSpPr>
          <p:spPr>
            <a:xfrm>
              <a:off x="8891694" y="4326746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765F9C6F-2A90-A364-45AC-EAA9A742C432}"/>
              </a:ext>
            </a:extLst>
          </p:cNvPr>
          <p:cNvSpPr/>
          <p:nvPr/>
        </p:nvSpPr>
        <p:spPr>
          <a:xfrm>
            <a:off x="7070752" y="1316653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41494033-DDC1-16FC-80A9-B8DEDCB3E649}"/>
              </a:ext>
            </a:extLst>
          </p:cNvPr>
          <p:cNvSpPr/>
          <p:nvPr/>
        </p:nvSpPr>
        <p:spPr>
          <a:xfrm>
            <a:off x="7160897" y="4024773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A2A24844-5F33-F666-8DEB-B16BEF904F47}"/>
              </a:ext>
            </a:extLst>
          </p:cNvPr>
          <p:cNvSpPr/>
          <p:nvPr/>
        </p:nvSpPr>
        <p:spPr>
          <a:xfrm>
            <a:off x="7160897" y="38056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3F6C9797-DE99-A692-A96A-A76EF4740C70}"/>
              </a:ext>
            </a:extLst>
          </p:cNvPr>
          <p:cNvSpPr/>
          <p:nvPr/>
        </p:nvSpPr>
        <p:spPr>
          <a:xfrm>
            <a:off x="7160897" y="358662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E24907BB-D545-6C5F-A757-94D72D2629C4}"/>
              </a:ext>
            </a:extLst>
          </p:cNvPr>
          <p:cNvSpPr/>
          <p:nvPr/>
        </p:nvSpPr>
        <p:spPr>
          <a:xfrm>
            <a:off x="7160897" y="33611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226E9191-949B-5876-0C27-95DBD841DD8E}"/>
              </a:ext>
            </a:extLst>
          </p:cNvPr>
          <p:cNvSpPr/>
          <p:nvPr/>
        </p:nvSpPr>
        <p:spPr>
          <a:xfrm>
            <a:off x="7160897" y="3138139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A2AE35A9-D9B1-3578-C2AB-E1DCE5668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05739"/>
              </p:ext>
            </p:extLst>
          </p:nvPr>
        </p:nvGraphicFramePr>
        <p:xfrm>
          <a:off x="3109182" y="880241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1760" imgH="228600" progId="Equation.DSMT4">
                  <p:embed/>
                </p:oleObj>
              </mc:Choice>
              <mc:Fallback>
                <p:oleObj name="Equation" r:id="rId18" imgW="76176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09182" y="880241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26A88228-3F66-A3C3-5D63-C15FDC24A86F}"/>
              </a:ext>
            </a:extLst>
          </p:cNvPr>
          <p:cNvSpPr/>
          <p:nvPr/>
        </p:nvSpPr>
        <p:spPr>
          <a:xfrm rot="5400000">
            <a:off x="4420245" y="1238504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8338F802-3AA1-5CD2-0A84-868220CA5272}"/>
              </a:ext>
            </a:extLst>
          </p:cNvPr>
          <p:cNvSpPr/>
          <p:nvPr/>
        </p:nvSpPr>
        <p:spPr>
          <a:xfrm rot="5400000">
            <a:off x="4172011" y="1351491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CF294-1864-6DFF-9B38-52D1AD821C6E}"/>
              </a:ext>
            </a:extLst>
          </p:cNvPr>
          <p:cNvSpPr txBox="1"/>
          <p:nvPr/>
        </p:nvSpPr>
        <p:spPr>
          <a:xfrm>
            <a:off x="7240570" y="3238101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02168-B53F-ED43-5E61-311B3EAD62F1}"/>
              </a:ext>
            </a:extLst>
          </p:cNvPr>
          <p:cNvSpPr txBox="1"/>
          <p:nvPr/>
        </p:nvSpPr>
        <p:spPr>
          <a:xfrm>
            <a:off x="7250903" y="3456111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7C401-E2E0-E53E-20F4-4EB4B0BE6C95}"/>
              </a:ext>
            </a:extLst>
          </p:cNvPr>
          <p:cNvSpPr txBox="1"/>
          <p:nvPr/>
        </p:nvSpPr>
        <p:spPr>
          <a:xfrm>
            <a:off x="7286321" y="3683717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88815-2407-FB22-DC27-5E9416352FD4}"/>
              </a:ext>
            </a:extLst>
          </p:cNvPr>
          <p:cNvSpPr txBox="1"/>
          <p:nvPr/>
        </p:nvSpPr>
        <p:spPr>
          <a:xfrm>
            <a:off x="7227835" y="3921256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2A8828-AF58-7545-1CC0-766544B3670D}"/>
              </a:ext>
            </a:extLst>
          </p:cNvPr>
          <p:cNvSpPr txBox="1"/>
          <p:nvPr/>
        </p:nvSpPr>
        <p:spPr>
          <a:xfrm>
            <a:off x="7114815" y="4120235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5EE8D-45EF-AC9B-78E8-662F38C932DF}"/>
              </a:ext>
            </a:extLst>
          </p:cNvPr>
          <p:cNvSpPr txBox="1"/>
          <p:nvPr/>
        </p:nvSpPr>
        <p:spPr>
          <a:xfrm>
            <a:off x="6862933" y="790592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92209-36E9-B7B2-685D-63DA51FC3F98}"/>
              </a:ext>
            </a:extLst>
          </p:cNvPr>
          <p:cNvSpPr txBox="1"/>
          <p:nvPr/>
        </p:nvSpPr>
        <p:spPr>
          <a:xfrm>
            <a:off x="7232003" y="1807646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0D327-3EC7-F114-021F-9C04F1974966}"/>
              </a:ext>
            </a:extLst>
          </p:cNvPr>
          <p:cNvSpPr txBox="1"/>
          <p:nvPr/>
        </p:nvSpPr>
        <p:spPr>
          <a:xfrm>
            <a:off x="6680370" y="3517866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3E9B2B76-49CA-A5B3-17F9-97D1E773C81D}"/>
              </a:ext>
            </a:extLst>
          </p:cNvPr>
          <p:cNvSpPr/>
          <p:nvPr/>
        </p:nvSpPr>
        <p:spPr>
          <a:xfrm>
            <a:off x="1411516" y="3119272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44204298-782D-4AE5-0B04-B7A42A100C3F}"/>
              </a:ext>
            </a:extLst>
          </p:cNvPr>
          <p:cNvSpPr/>
          <p:nvPr/>
        </p:nvSpPr>
        <p:spPr>
          <a:xfrm flipV="1">
            <a:off x="1426248" y="1628800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825101A8-D111-A198-0B65-12EF474C5F7D}"/>
              </a:ext>
            </a:extLst>
          </p:cNvPr>
          <p:cNvSpPr/>
          <p:nvPr/>
        </p:nvSpPr>
        <p:spPr>
          <a:xfrm flipV="1">
            <a:off x="1419745" y="1637493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3FC2E4-DFC5-66BB-9B35-E2C30787F6A9}"/>
              </a:ext>
            </a:extLst>
          </p:cNvPr>
          <p:cNvSpPr txBox="1"/>
          <p:nvPr/>
        </p:nvSpPr>
        <p:spPr>
          <a:xfrm>
            <a:off x="860748" y="969080"/>
            <a:ext cx="1154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E6469-C91D-3204-0DDD-AE3594F7AAD1}"/>
              </a:ext>
            </a:extLst>
          </p:cNvPr>
          <p:cNvSpPr txBox="1"/>
          <p:nvPr/>
        </p:nvSpPr>
        <p:spPr>
          <a:xfrm rot="1638538">
            <a:off x="579793" y="216410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AB66BB-41C5-86F3-3A53-0B406AC3C894}"/>
              </a:ext>
            </a:extLst>
          </p:cNvPr>
          <p:cNvSpPr txBox="1"/>
          <p:nvPr/>
        </p:nvSpPr>
        <p:spPr>
          <a:xfrm rot="20143709">
            <a:off x="461217" y="299219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0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99142320-5725-4C40-1A25-B2872225F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14002"/>
              </p:ext>
            </p:extLst>
          </p:nvPr>
        </p:nvGraphicFramePr>
        <p:xfrm>
          <a:off x="37533" y="5015918"/>
          <a:ext cx="1370495" cy="74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93480" imgH="215640" progId="Equation.DSMT4">
                  <p:embed/>
                </p:oleObj>
              </mc:Choice>
              <mc:Fallback>
                <p:oleObj name="Equation" r:id="rId20" imgW="393480" imgH="21564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533" y="5015918"/>
                        <a:ext cx="1370495" cy="74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22527A6-9EB1-5CE9-F949-BF1655CD3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315135"/>
              </p:ext>
            </p:extLst>
          </p:nvPr>
        </p:nvGraphicFramePr>
        <p:xfrm>
          <a:off x="10396087" y="5015918"/>
          <a:ext cx="1414845" cy="76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19040" imgH="228600" progId="Equation.DSMT4">
                  <p:embed/>
                </p:oleObj>
              </mc:Choice>
              <mc:Fallback>
                <p:oleObj name="Equation" r:id="rId22" imgW="419040" imgH="22860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96087" y="5015918"/>
                        <a:ext cx="1414845" cy="76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Стрілка: вигнута 1048">
            <a:extLst>
              <a:ext uri="{FF2B5EF4-FFF2-40B4-BE49-F238E27FC236}">
                <a16:creationId xmlns:a16="http://schemas.microsoft.com/office/drawing/2014/main" id="{6FEAF4B0-67C7-D8BA-9E73-CC8C68152396}"/>
              </a:ext>
            </a:extLst>
          </p:cNvPr>
          <p:cNvSpPr/>
          <p:nvPr/>
        </p:nvSpPr>
        <p:spPr>
          <a:xfrm>
            <a:off x="9545488" y="2800197"/>
            <a:ext cx="599247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3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0" name="Стрілка: вигнута 1049">
            <a:extLst>
              <a:ext uri="{FF2B5EF4-FFF2-40B4-BE49-F238E27FC236}">
                <a16:creationId xmlns:a16="http://schemas.microsoft.com/office/drawing/2014/main" id="{5D4F4843-A430-81A3-9088-E390CA3254BC}"/>
              </a:ext>
            </a:extLst>
          </p:cNvPr>
          <p:cNvSpPr/>
          <p:nvPr/>
        </p:nvSpPr>
        <p:spPr>
          <a:xfrm>
            <a:off x="9545488" y="3031058"/>
            <a:ext cx="599247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grpSp>
        <p:nvGrpSpPr>
          <p:cNvPr id="1052" name="Групувати 1051">
            <a:extLst>
              <a:ext uri="{FF2B5EF4-FFF2-40B4-BE49-F238E27FC236}">
                <a16:creationId xmlns:a16="http://schemas.microsoft.com/office/drawing/2014/main" id="{D85C0BD3-1294-B915-5B00-C142C8F0C5D4}"/>
              </a:ext>
            </a:extLst>
          </p:cNvPr>
          <p:cNvGrpSpPr/>
          <p:nvPr/>
        </p:nvGrpSpPr>
        <p:grpSpPr>
          <a:xfrm flipV="1">
            <a:off x="9534039" y="3280025"/>
            <a:ext cx="599247" cy="620160"/>
            <a:chOff x="8277407" y="5646854"/>
            <a:chExt cx="599247" cy="620160"/>
          </a:xfrm>
        </p:grpSpPr>
        <p:sp>
          <p:nvSpPr>
            <p:cNvPr id="1053" name="Стрілка: вигнута 1052">
              <a:extLst>
                <a:ext uri="{FF2B5EF4-FFF2-40B4-BE49-F238E27FC236}">
                  <a16:creationId xmlns:a16="http://schemas.microsoft.com/office/drawing/2014/main" id="{7BB271B2-C320-D5B2-ACD2-40EDCF367B8D}"/>
                </a:ext>
              </a:extLst>
            </p:cNvPr>
            <p:cNvSpPr/>
            <p:nvPr/>
          </p:nvSpPr>
          <p:spPr>
            <a:xfrm>
              <a:off x="8277407" y="5646854"/>
              <a:ext cx="599247" cy="38929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398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1054" name="Стрілка: вигнута 1053">
              <a:extLst>
                <a:ext uri="{FF2B5EF4-FFF2-40B4-BE49-F238E27FC236}">
                  <a16:creationId xmlns:a16="http://schemas.microsoft.com/office/drawing/2014/main" id="{341FB0E3-9CAF-2DF3-46AC-AC66A6AD1A55}"/>
                </a:ext>
              </a:extLst>
            </p:cNvPr>
            <p:cNvSpPr/>
            <p:nvPr/>
          </p:nvSpPr>
          <p:spPr>
            <a:xfrm>
              <a:off x="8277407" y="587771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04A8B41-2678-144A-0D8A-90FDA8082C0F}"/>
              </a:ext>
            </a:extLst>
          </p:cNvPr>
          <p:cNvSpPr txBox="1"/>
          <p:nvPr/>
        </p:nvSpPr>
        <p:spPr>
          <a:xfrm>
            <a:off x="2232272" y="43684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Collection</a:t>
            </a:r>
            <a:endParaRPr lang="uk-U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CF84A7FF-EDE7-CAD0-8D43-D1284D11A8E0}"/>
              </a:ext>
            </a:extLst>
          </p:cNvPr>
          <p:cNvSpPr txBox="1"/>
          <p:nvPr/>
        </p:nvSpPr>
        <p:spPr>
          <a:xfrm>
            <a:off x="6038826" y="43047"/>
            <a:ext cx="269776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DF11971-9EA7-5F28-E8A4-17461554945F}"/>
              </a:ext>
            </a:extLst>
          </p:cNvPr>
          <p:cNvSpPr txBox="1"/>
          <p:nvPr/>
        </p:nvSpPr>
        <p:spPr>
          <a:xfrm>
            <a:off x="10040795" y="58091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ML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Стрілка: униз 1072">
            <a:extLst>
              <a:ext uri="{FF2B5EF4-FFF2-40B4-BE49-F238E27FC236}">
                <a16:creationId xmlns:a16="http://schemas.microsoft.com/office/drawing/2014/main" id="{09B7B0E1-4D54-363D-CC41-A364F113A5EC}"/>
              </a:ext>
            </a:extLst>
          </p:cNvPr>
          <p:cNvSpPr/>
          <p:nvPr/>
        </p:nvSpPr>
        <p:spPr>
          <a:xfrm>
            <a:off x="10862254" y="4120235"/>
            <a:ext cx="366455" cy="885727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80E33BA9-299B-7853-B289-37C3438E0BAC}"/>
              </a:ext>
            </a:extLst>
          </p:cNvPr>
          <p:cNvSpPr txBox="1"/>
          <p:nvPr/>
        </p:nvSpPr>
        <p:spPr>
          <a:xfrm>
            <a:off x="9278389" y="4367535"/>
            <a:ext cx="149452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Regression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Прямокутник: округлені кути 1075">
            <a:extLst>
              <a:ext uri="{FF2B5EF4-FFF2-40B4-BE49-F238E27FC236}">
                <a16:creationId xmlns:a16="http://schemas.microsoft.com/office/drawing/2014/main" id="{4687693A-6E10-B1A1-5169-666C660455CE}"/>
              </a:ext>
            </a:extLst>
          </p:cNvPr>
          <p:cNvSpPr/>
          <p:nvPr/>
        </p:nvSpPr>
        <p:spPr>
          <a:xfrm>
            <a:off x="3848937" y="5150724"/>
            <a:ext cx="2857823" cy="563019"/>
          </a:xfrm>
          <a:prstGeom prst="roundRect">
            <a:avLst>
              <a:gd name="adj" fmla="val 42055"/>
            </a:avLst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MSE, MAPE, R</a:t>
            </a:r>
            <a:r>
              <a:rPr lang="en-US" sz="22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2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9836648-F69D-E0ED-9FF4-DBB03B737535}"/>
              </a:ext>
            </a:extLst>
          </p:cNvPr>
          <p:cNvSpPr txBox="1"/>
          <p:nvPr/>
        </p:nvSpPr>
        <p:spPr>
          <a:xfrm>
            <a:off x="4131118" y="4636508"/>
            <a:ext cx="2311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 Evaluation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8" name="Стрілка: вправо 1077">
            <a:extLst>
              <a:ext uri="{FF2B5EF4-FFF2-40B4-BE49-F238E27FC236}">
                <a16:creationId xmlns:a16="http://schemas.microsoft.com/office/drawing/2014/main" id="{311A368C-D3A5-25B9-E85D-815D07B64115}"/>
              </a:ext>
            </a:extLst>
          </p:cNvPr>
          <p:cNvSpPr/>
          <p:nvPr/>
        </p:nvSpPr>
        <p:spPr>
          <a:xfrm>
            <a:off x="1426249" y="5362540"/>
            <a:ext cx="2422688" cy="150625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9" name="Стрілка: вправо 1078">
            <a:extLst>
              <a:ext uri="{FF2B5EF4-FFF2-40B4-BE49-F238E27FC236}">
                <a16:creationId xmlns:a16="http://schemas.microsoft.com/office/drawing/2014/main" id="{E0F370B6-7BAB-FCE7-95AF-F194FB568AF2}"/>
              </a:ext>
            </a:extLst>
          </p:cNvPr>
          <p:cNvSpPr/>
          <p:nvPr/>
        </p:nvSpPr>
        <p:spPr>
          <a:xfrm flipH="1">
            <a:off x="6706760" y="5348994"/>
            <a:ext cx="3618698" cy="164171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079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B6F2-E21B-C12C-505E-6268A537F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52B2C8AB-6698-E786-DB59-6F780D9B6160}"/>
              </a:ext>
            </a:extLst>
          </p:cNvPr>
          <p:cNvSpPr/>
          <p:nvPr/>
        </p:nvSpPr>
        <p:spPr>
          <a:xfrm>
            <a:off x="6706760" y="573022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5024B530-FC2B-9474-AE5E-D1787F1FFCD8}"/>
              </a:ext>
            </a:extLst>
          </p:cNvPr>
          <p:cNvSpPr/>
          <p:nvPr/>
        </p:nvSpPr>
        <p:spPr>
          <a:xfrm>
            <a:off x="4427873" y="1416152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BCFF1283-7938-1219-2CF3-D9B10F22F617}"/>
              </a:ext>
            </a:extLst>
          </p:cNvPr>
          <p:cNvSpPr/>
          <p:nvPr/>
        </p:nvSpPr>
        <p:spPr>
          <a:xfrm>
            <a:off x="4274611" y="1667767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AD0830A9-70A7-C4B7-3DB1-48EEA68B630F}"/>
              </a:ext>
            </a:extLst>
          </p:cNvPr>
          <p:cNvSpPr/>
          <p:nvPr/>
        </p:nvSpPr>
        <p:spPr>
          <a:xfrm>
            <a:off x="2987039" y="527819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1B175745-C0BC-70D4-8716-A35F8E31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783383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8B3517F9-A6DE-55C9-3284-2E1B50D7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8" y="3933784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31357A-FBA9-E464-17BD-76510587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80" y="280305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1D5B9490-1A19-4D2E-3C7F-51796CBD4BA4}"/>
              </a:ext>
            </a:extLst>
          </p:cNvPr>
          <p:cNvGrpSpPr/>
          <p:nvPr/>
        </p:nvGrpSpPr>
        <p:grpSpPr>
          <a:xfrm>
            <a:off x="2368034" y="1496541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6B7A1BBC-EEEA-A757-CCEB-3FC077D1A644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184E-2D4D-1B67-19E8-A8C01AD676B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C57DC81F-C49D-9B3D-931C-6CE6B0DB8333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B06B0C4A-77E8-0F26-0C88-8DBB166F4130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61DC0B3-A6F3-4475-C213-887007F4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BE65B7-AA5D-136E-752E-0FF077012310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F4C6C5FC-676F-CBEE-36BA-5E37CBA57582}"/>
              </a:ext>
            </a:extLst>
          </p:cNvPr>
          <p:cNvGrpSpPr/>
          <p:nvPr/>
        </p:nvGrpSpPr>
        <p:grpSpPr>
          <a:xfrm>
            <a:off x="9545083" y="3546830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A2862D96-E71A-F8FF-4056-12B7E3C596BD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63CFFDB4-9598-6D3C-1962-5E657C86DDC1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DE3D0F-4AF6-D658-19F1-C039981FEBDE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38A54245-3CD1-1473-2B37-1D586B021B96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585FE4-1397-9C8D-E8DA-D63E80CDB957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2FBCAA38-04D5-6724-4EB6-DBBDA56FD7E3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CAE86E-526A-4D67-4895-FE16583640C5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B8CEBA39-DC57-7899-C356-0A561E186923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4DAF5D-5183-0666-D8FD-60B0D5399908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271EB05D-BEB3-B845-C19E-E94D9653CBC5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B3CE02-F720-D8C3-B947-918F21C8C0E9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D82617D7-0697-101E-63A7-1A8B9671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aphicFrame>
        <p:nvGraphicFramePr>
          <p:cNvPr id="41" name="Об'єкт 40">
            <a:extLst>
              <a:ext uri="{FF2B5EF4-FFF2-40B4-BE49-F238E27FC236}">
                <a16:creationId xmlns:a16="http://schemas.microsoft.com/office/drawing/2014/main" id="{F73C1D32-6BF4-5586-4853-FC4CB9BD92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5781" y="5947850"/>
          <a:ext cx="35083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228600" progId="Equation.DSMT4">
                  <p:embed/>
                </p:oleObj>
              </mc:Choice>
              <mc:Fallback>
                <p:oleObj name="Equation" r:id="rId7" imgW="2019240" imgH="228600" progId="Equation.DSMT4">
                  <p:embed/>
                  <p:pic>
                    <p:nvPicPr>
                      <p:cNvPr id="41" name="Об'єкт 40">
                        <a:extLst>
                          <a:ext uri="{FF2B5EF4-FFF2-40B4-BE49-F238E27FC236}">
                            <a16:creationId xmlns:a16="http://schemas.microsoft.com/office/drawing/2014/main" id="{6162CD41-AF7F-861A-27BF-D87BC9521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75781" y="5947850"/>
                        <a:ext cx="350837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Об'єкт 42">
            <a:extLst>
              <a:ext uri="{FF2B5EF4-FFF2-40B4-BE49-F238E27FC236}">
                <a16:creationId xmlns:a16="http://schemas.microsoft.com/office/drawing/2014/main" id="{BB7F89A3-F56C-2E02-2B59-76EEFE35F9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5687" y="6320609"/>
          <a:ext cx="29797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14320" imgH="228600" progId="Equation.DSMT4">
                  <p:embed/>
                </p:oleObj>
              </mc:Choice>
              <mc:Fallback>
                <p:oleObj name="Equation" r:id="rId9" imgW="1714320" imgH="228600" progId="Equation.DSMT4">
                  <p:embed/>
                  <p:pic>
                    <p:nvPicPr>
                      <p:cNvPr id="43" name="Об'єкт 42">
                        <a:extLst>
                          <a:ext uri="{FF2B5EF4-FFF2-40B4-BE49-F238E27FC236}">
                            <a16:creationId xmlns:a16="http://schemas.microsoft.com/office/drawing/2014/main" id="{5257D052-A9E2-92CE-002E-18806084F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95687" y="6320609"/>
                        <a:ext cx="297973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Об'єкт 43">
            <a:extLst>
              <a:ext uri="{FF2B5EF4-FFF2-40B4-BE49-F238E27FC236}">
                <a16:creationId xmlns:a16="http://schemas.microsoft.com/office/drawing/2014/main" id="{AB73CB13-F656-E3FB-7C99-399BC5A46D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07" y="6320609"/>
          <a:ext cx="23622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58640" imgH="228600" progId="Equation.DSMT4">
                  <p:embed/>
                </p:oleObj>
              </mc:Choice>
              <mc:Fallback>
                <p:oleObj name="Equation" r:id="rId11" imgW="1358640" imgH="228600" progId="Equation.DSMT4">
                  <p:embed/>
                  <p:pic>
                    <p:nvPicPr>
                      <p:cNvPr id="44" name="Об'єкт 43">
                        <a:extLst>
                          <a:ext uri="{FF2B5EF4-FFF2-40B4-BE49-F238E27FC236}">
                            <a16:creationId xmlns:a16="http://schemas.microsoft.com/office/drawing/2014/main" id="{FDF0625A-C6BA-7944-36EA-8DADB02141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2407" y="6320609"/>
                        <a:ext cx="236220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'єкт 44">
            <a:extLst>
              <a:ext uri="{FF2B5EF4-FFF2-40B4-BE49-F238E27FC236}">
                <a16:creationId xmlns:a16="http://schemas.microsoft.com/office/drawing/2014/main" id="{4707DE24-C9E1-2A50-974F-F7DEA4D2DC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07" y="5947850"/>
          <a:ext cx="20097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55600" imgH="228600" progId="Equation.DSMT4">
                  <p:embed/>
                </p:oleObj>
              </mc:Choice>
              <mc:Fallback>
                <p:oleObj name="Equation" r:id="rId13" imgW="115560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32407" y="5947850"/>
                        <a:ext cx="200977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B38E04EB-4962-46AD-23B4-A1DB7F9C8481}"/>
              </a:ext>
            </a:extLst>
          </p:cNvPr>
          <p:cNvGrpSpPr/>
          <p:nvPr/>
        </p:nvGrpSpPr>
        <p:grpSpPr>
          <a:xfrm>
            <a:off x="4540803" y="1929242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211ECF4F-550D-DAA8-B083-22053E9FB7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43000" imgH="203040" progId="Equation.DSMT4">
                    <p:embed/>
                  </p:oleObj>
                </mc:Choice>
                <mc:Fallback>
                  <p:oleObj name="Equation" r:id="rId15" imgW="1143000" imgH="203040" progId="Equation.DSMT4">
                    <p:embed/>
                    <p:pic>
                      <p:nvPicPr>
                        <p:cNvPr id="49" name="Об'єкт 48">
                          <a:extLst>
                            <a:ext uri="{FF2B5EF4-FFF2-40B4-BE49-F238E27FC236}">
                              <a16:creationId xmlns:a16="http://schemas.microsoft.com/office/drawing/2014/main" id="{A9E60726-F4B8-6B00-AB8C-06AC49F45F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1D1E0A44-5049-D758-CF2A-A225967AB0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812520" imgH="203040" progId="Equation.DSMT4">
                    <p:embed/>
                  </p:oleObj>
                </mc:Choice>
                <mc:Fallback>
                  <p:oleObj name="Equation" r:id="rId17" imgW="812520" imgH="203040" progId="Equation.DSMT4">
                    <p:embed/>
                    <p:pic>
                      <p:nvPicPr>
                        <p:cNvPr id="50" name="Об'єкт 49">
                          <a:extLst>
                            <a:ext uri="{FF2B5EF4-FFF2-40B4-BE49-F238E27FC236}">
                              <a16:creationId xmlns:a16="http://schemas.microsoft.com/office/drawing/2014/main" id="{6AB29E23-42C7-54FD-DF0E-F39418E05E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CCBA703F-C996-A329-DF4D-FBF4D3D40D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482400" imgH="203040" progId="Equation.DSMT4">
                    <p:embed/>
                  </p:oleObj>
                </mc:Choice>
                <mc:Fallback>
                  <p:oleObj name="Equation" r:id="rId19" imgW="482400" imgH="203040" progId="Equation.DSMT4">
                    <p:embed/>
                    <p:pic>
                      <p:nvPicPr>
                        <p:cNvPr id="51" name="Об'єкт 50">
                          <a:extLst>
                            <a:ext uri="{FF2B5EF4-FFF2-40B4-BE49-F238E27FC236}">
                              <a16:creationId xmlns:a16="http://schemas.microsoft.com/office/drawing/2014/main" id="{61197DFD-464F-03F5-3221-397013F21E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2EA71AA4-CC20-883E-C327-110F9B5CDF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304560" imgH="203040" progId="Equation.DSMT4">
                    <p:embed/>
                  </p:oleObj>
                </mc:Choice>
                <mc:Fallback>
                  <p:oleObj name="Equation" r:id="rId21" imgW="304560" imgH="203040" progId="Equation.DSMT4">
                    <p:embed/>
                    <p:pic>
                      <p:nvPicPr>
                        <p:cNvPr id="52" name="Об'єкт 51">
                          <a:extLst>
                            <a:ext uri="{FF2B5EF4-FFF2-40B4-BE49-F238E27FC236}">
                              <a16:creationId xmlns:a16="http://schemas.microsoft.com/office/drawing/2014/main" id="{91D4FF4C-A8D1-BA9A-5807-5DBCD3B203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B22E4FE7-3EBA-E00A-8AC7-B1087BDE315B}"/>
              </a:ext>
            </a:extLst>
          </p:cNvPr>
          <p:cNvGrpSpPr/>
          <p:nvPr/>
        </p:nvGrpSpPr>
        <p:grpSpPr>
          <a:xfrm>
            <a:off x="9245122" y="780798"/>
            <a:ext cx="902401" cy="1574176"/>
            <a:chOff x="7506395" y="4210138"/>
            <a:chExt cx="902401" cy="1574176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F257E3E5-03D8-4BC2-95DD-53D4E93B9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9596327">
              <a:off x="7506395" y="4725095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139349-BCBA-EBA7-30C4-5A7090526B93}"/>
                </a:ext>
              </a:extLst>
            </p:cNvPr>
            <p:cNvSpPr txBox="1"/>
            <p:nvPr/>
          </p:nvSpPr>
          <p:spPr>
            <a:xfrm>
              <a:off x="7565500" y="4210138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762E905D-B977-A385-CC84-ACED2CE2E228}"/>
                </a:ext>
              </a:extLst>
            </p:cNvPr>
            <p:cNvSpPr/>
            <p:nvPr/>
          </p:nvSpPr>
          <p:spPr>
            <a:xfrm>
              <a:off x="7565499" y="4252189"/>
              <a:ext cx="697628" cy="153212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F81F6221-7FB1-059B-35BE-3CD7E25A9C9B}"/>
              </a:ext>
            </a:extLst>
          </p:cNvPr>
          <p:cNvSpPr/>
          <p:nvPr/>
        </p:nvSpPr>
        <p:spPr>
          <a:xfrm>
            <a:off x="7070752" y="1108428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B7C59478-CFB8-2562-C3BD-8D4565E57691}"/>
              </a:ext>
            </a:extLst>
          </p:cNvPr>
          <p:cNvSpPr/>
          <p:nvPr/>
        </p:nvSpPr>
        <p:spPr>
          <a:xfrm>
            <a:off x="7160897" y="3816548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491C9412-57C5-E4C7-EF37-4621A72C5375}"/>
              </a:ext>
            </a:extLst>
          </p:cNvPr>
          <p:cNvSpPr/>
          <p:nvPr/>
        </p:nvSpPr>
        <p:spPr>
          <a:xfrm>
            <a:off x="7160897" y="359747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B75CCF91-A2D7-F212-530F-636A54439FEE}"/>
              </a:ext>
            </a:extLst>
          </p:cNvPr>
          <p:cNvSpPr/>
          <p:nvPr/>
        </p:nvSpPr>
        <p:spPr>
          <a:xfrm>
            <a:off x="7160897" y="33783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A3408A40-01F4-5894-06D7-B88F503039AF}"/>
              </a:ext>
            </a:extLst>
          </p:cNvPr>
          <p:cNvSpPr/>
          <p:nvPr/>
        </p:nvSpPr>
        <p:spPr>
          <a:xfrm>
            <a:off x="7160897" y="315297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D3713DBC-48F6-2A9A-E674-C85595135849}"/>
              </a:ext>
            </a:extLst>
          </p:cNvPr>
          <p:cNvSpPr/>
          <p:nvPr/>
        </p:nvSpPr>
        <p:spPr>
          <a:xfrm>
            <a:off x="7160897" y="2929914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D0F84217-7EAB-3245-6F82-14C72FF8D0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9182" y="672016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61760" imgH="228600" progId="Equation.DSMT4">
                  <p:embed/>
                </p:oleObj>
              </mc:Choice>
              <mc:Fallback>
                <p:oleObj name="Equation" r:id="rId24" imgW="761760" imgH="22860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109182" y="672016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FEB75AE1-9DA2-17B2-FF4B-6F704F014C87}"/>
              </a:ext>
            </a:extLst>
          </p:cNvPr>
          <p:cNvSpPr/>
          <p:nvPr/>
        </p:nvSpPr>
        <p:spPr>
          <a:xfrm rot="5400000">
            <a:off x="4420245" y="1030279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C92C0FCB-F537-E4EA-3E50-10D0CBA169CC}"/>
              </a:ext>
            </a:extLst>
          </p:cNvPr>
          <p:cNvSpPr/>
          <p:nvPr/>
        </p:nvSpPr>
        <p:spPr>
          <a:xfrm rot="5400000">
            <a:off x="4172011" y="1143266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354D-0C52-91EA-410D-2722F77623DC}"/>
              </a:ext>
            </a:extLst>
          </p:cNvPr>
          <p:cNvSpPr txBox="1"/>
          <p:nvPr/>
        </p:nvSpPr>
        <p:spPr>
          <a:xfrm>
            <a:off x="7240570" y="3029876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172E7-7513-0931-BC1C-5ACB452AB0D1}"/>
              </a:ext>
            </a:extLst>
          </p:cNvPr>
          <p:cNvSpPr txBox="1"/>
          <p:nvPr/>
        </p:nvSpPr>
        <p:spPr>
          <a:xfrm>
            <a:off x="7250903" y="3247886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31C25-D713-91EC-AFCF-FF1BDA408470}"/>
              </a:ext>
            </a:extLst>
          </p:cNvPr>
          <p:cNvSpPr txBox="1"/>
          <p:nvPr/>
        </p:nvSpPr>
        <p:spPr>
          <a:xfrm>
            <a:off x="7286321" y="3475492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C66CB-D24D-48A6-EFD0-2BE512F0DEDD}"/>
              </a:ext>
            </a:extLst>
          </p:cNvPr>
          <p:cNvSpPr txBox="1"/>
          <p:nvPr/>
        </p:nvSpPr>
        <p:spPr>
          <a:xfrm>
            <a:off x="7227835" y="3713031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AE1EE-67DC-8FF3-D9F1-0CF8DAB9F89A}"/>
              </a:ext>
            </a:extLst>
          </p:cNvPr>
          <p:cNvSpPr txBox="1"/>
          <p:nvPr/>
        </p:nvSpPr>
        <p:spPr>
          <a:xfrm>
            <a:off x="7114815" y="3912010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555824-94AC-E7E6-9A6B-A95C42211257}"/>
              </a:ext>
            </a:extLst>
          </p:cNvPr>
          <p:cNvSpPr txBox="1"/>
          <p:nvPr/>
        </p:nvSpPr>
        <p:spPr>
          <a:xfrm>
            <a:off x="6862933" y="582367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28D3D-962D-61CE-6D34-FDBEB36F6AEC}"/>
              </a:ext>
            </a:extLst>
          </p:cNvPr>
          <p:cNvSpPr txBox="1"/>
          <p:nvPr/>
        </p:nvSpPr>
        <p:spPr>
          <a:xfrm>
            <a:off x="7232003" y="1599421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80115-8A3A-8847-76C4-4EC8ECB632D6}"/>
              </a:ext>
            </a:extLst>
          </p:cNvPr>
          <p:cNvSpPr txBox="1"/>
          <p:nvPr/>
        </p:nvSpPr>
        <p:spPr>
          <a:xfrm>
            <a:off x="6680370" y="3309641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BE15275A-1F25-9FAB-9C02-E22F99DE3712}"/>
              </a:ext>
            </a:extLst>
          </p:cNvPr>
          <p:cNvSpPr/>
          <p:nvPr/>
        </p:nvSpPr>
        <p:spPr>
          <a:xfrm>
            <a:off x="1411516" y="2911047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7920CBA2-03FF-E664-BFA9-D9E0B5AB5E47}"/>
              </a:ext>
            </a:extLst>
          </p:cNvPr>
          <p:cNvSpPr/>
          <p:nvPr/>
        </p:nvSpPr>
        <p:spPr>
          <a:xfrm flipV="1">
            <a:off x="1426248" y="1420575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5C99D3D7-05D4-8773-CDEC-B3B193DEAB1E}"/>
              </a:ext>
            </a:extLst>
          </p:cNvPr>
          <p:cNvSpPr/>
          <p:nvPr/>
        </p:nvSpPr>
        <p:spPr>
          <a:xfrm flipV="1">
            <a:off x="1419745" y="1429268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7" name="Групувати 56">
            <a:extLst>
              <a:ext uri="{FF2B5EF4-FFF2-40B4-BE49-F238E27FC236}">
                <a16:creationId xmlns:a16="http://schemas.microsoft.com/office/drawing/2014/main" id="{CDDEDB7E-F7AF-1271-FBA7-E944B229F0D3}"/>
              </a:ext>
            </a:extLst>
          </p:cNvPr>
          <p:cNvGrpSpPr/>
          <p:nvPr/>
        </p:nvGrpSpPr>
        <p:grpSpPr>
          <a:xfrm>
            <a:off x="852043" y="538626"/>
            <a:ext cx="1163188" cy="877526"/>
            <a:chOff x="852043" y="538626"/>
            <a:chExt cx="1163188" cy="877526"/>
          </a:xfrm>
        </p:grpSpPr>
        <p:pic>
          <p:nvPicPr>
            <p:cNvPr id="1026" name="Рисунок 3">
              <a:extLst>
                <a:ext uri="{FF2B5EF4-FFF2-40B4-BE49-F238E27FC236}">
                  <a16:creationId xmlns:a16="http://schemas.microsoft.com/office/drawing/2014/main" id="{29D84927-55EB-039F-E465-B0D4189B3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0F606C-EC1C-D445-3BA9-0BE91F5E123C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690F22F-D404-BB04-6784-E4B3EE446328}"/>
              </a:ext>
            </a:extLst>
          </p:cNvPr>
          <p:cNvSpPr txBox="1"/>
          <p:nvPr/>
        </p:nvSpPr>
        <p:spPr>
          <a:xfrm rot="1638538">
            <a:off x="513269" y="1940493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9F7D9D-0090-286C-3CE6-EEFD8365C6A0}"/>
              </a:ext>
            </a:extLst>
          </p:cNvPr>
          <p:cNvSpPr txBox="1"/>
          <p:nvPr/>
        </p:nvSpPr>
        <p:spPr>
          <a:xfrm rot="20143709">
            <a:off x="114450" y="285917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2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AADB8D1B-205F-E922-E6EA-5F1668D4C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010" y="4824363"/>
          <a:ext cx="983158" cy="537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93480" imgH="215640" progId="Equation.DSMT4">
                  <p:embed/>
                </p:oleObj>
              </mc:Choice>
              <mc:Fallback>
                <p:oleObj name="Equation" r:id="rId27" imgW="393480" imgH="21564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457010" y="4824363"/>
                        <a:ext cx="983158" cy="537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406C521-212D-2974-1E26-30E2547BA2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8763" y="4981575"/>
          <a:ext cx="10461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19040" imgH="228600" progId="Equation.DSMT4">
                  <p:embed/>
                </p:oleObj>
              </mc:Choice>
              <mc:Fallback>
                <p:oleObj name="Equation" r:id="rId29" imgW="419040" imgH="228600" progId="Equation.DSMT4">
                  <p:embed/>
                  <p:pic>
                    <p:nvPicPr>
                      <p:cNvPr id="56" name="Об'єкт 55">
                        <a:extLst>
                          <a:ext uri="{FF2B5EF4-FFF2-40B4-BE49-F238E27FC236}">
                            <a16:creationId xmlns:a16="http://schemas.microsoft.com/office/drawing/2014/main" id="{B22527A6-9EB1-5CE9-F949-BF1655CD3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068763" y="4981575"/>
                        <a:ext cx="1046162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652F8A84-F141-299E-2B03-943287041F07}"/>
              </a:ext>
            </a:extLst>
          </p:cNvPr>
          <p:cNvGrpSpPr/>
          <p:nvPr/>
        </p:nvGrpSpPr>
        <p:grpSpPr>
          <a:xfrm>
            <a:off x="9225102" y="2591972"/>
            <a:ext cx="919633" cy="1099988"/>
            <a:chOff x="6965935" y="5631255"/>
            <a:chExt cx="919633" cy="1099988"/>
          </a:xfrm>
        </p:grpSpPr>
        <p:sp>
          <p:nvSpPr>
            <p:cNvPr id="3" name="Стрілка: вигнута 2">
              <a:extLst>
                <a:ext uri="{FF2B5EF4-FFF2-40B4-BE49-F238E27FC236}">
                  <a16:creationId xmlns:a16="http://schemas.microsoft.com/office/drawing/2014/main" id="{6D152809-4A4A-00EC-ABF3-08CD791F5439}"/>
                </a:ext>
              </a:extLst>
            </p:cNvPr>
            <p:cNvSpPr/>
            <p:nvPr/>
          </p:nvSpPr>
          <p:spPr>
            <a:xfrm>
              <a:off x="7286321" y="563125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8" name="Стрілка: вигнута 7">
              <a:extLst>
                <a:ext uri="{FF2B5EF4-FFF2-40B4-BE49-F238E27FC236}">
                  <a16:creationId xmlns:a16="http://schemas.microsoft.com/office/drawing/2014/main" id="{9AFBCD8D-DB54-2208-ED67-23D35326DC51}"/>
                </a:ext>
              </a:extLst>
            </p:cNvPr>
            <p:cNvSpPr/>
            <p:nvPr/>
          </p:nvSpPr>
          <p:spPr>
            <a:xfrm>
              <a:off x="7286321" y="5862116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9" name="Стрілка: вигнута 8">
              <a:extLst>
                <a:ext uri="{FF2B5EF4-FFF2-40B4-BE49-F238E27FC236}">
                  <a16:creationId xmlns:a16="http://schemas.microsoft.com/office/drawing/2014/main" id="{9B814AFB-1126-607E-3BDB-EC109D661DCF}"/>
                </a:ext>
              </a:extLst>
            </p:cNvPr>
            <p:cNvSpPr/>
            <p:nvPr/>
          </p:nvSpPr>
          <p:spPr>
            <a:xfrm>
              <a:off x="6965935" y="6083924"/>
              <a:ext cx="913598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grpSp>
          <p:nvGrpSpPr>
            <p:cNvPr id="12" name="Групувати 11">
              <a:extLst>
                <a:ext uri="{FF2B5EF4-FFF2-40B4-BE49-F238E27FC236}">
                  <a16:creationId xmlns:a16="http://schemas.microsoft.com/office/drawing/2014/main" id="{81C8E381-9004-AAAD-8AD8-2514C96ACCD6}"/>
                </a:ext>
              </a:extLst>
            </p:cNvPr>
            <p:cNvGrpSpPr/>
            <p:nvPr/>
          </p:nvGrpSpPr>
          <p:grpSpPr>
            <a:xfrm flipV="1">
              <a:off x="7274872" y="6111083"/>
              <a:ext cx="599247" cy="620160"/>
              <a:chOff x="8277407" y="5646854"/>
              <a:chExt cx="599247" cy="620160"/>
            </a:xfrm>
          </p:grpSpPr>
          <p:sp>
            <p:nvSpPr>
              <p:cNvPr id="29" name="Стрілка: вигнута 28">
                <a:extLst>
                  <a:ext uri="{FF2B5EF4-FFF2-40B4-BE49-F238E27FC236}">
                    <a16:creationId xmlns:a16="http://schemas.microsoft.com/office/drawing/2014/main" id="{88D3DBFA-A179-830A-81BB-7FBC97585EDF}"/>
                  </a:ext>
                </a:extLst>
              </p:cNvPr>
              <p:cNvSpPr/>
              <p:nvPr/>
            </p:nvSpPr>
            <p:spPr>
              <a:xfrm>
                <a:off x="8277407" y="5646854"/>
                <a:ext cx="599247" cy="389299"/>
              </a:xfrm>
              <a:prstGeom prst="ben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Стрілка: вигнута 46">
                <a:extLst>
                  <a:ext uri="{FF2B5EF4-FFF2-40B4-BE49-F238E27FC236}">
                    <a16:creationId xmlns:a16="http://schemas.microsoft.com/office/drawing/2014/main" id="{1B7EE9A9-E1DD-0B3C-3BFF-7485D778904D}"/>
                  </a:ext>
                </a:extLst>
              </p:cNvPr>
              <p:cNvSpPr/>
              <p:nvPr/>
            </p:nvSpPr>
            <p:spPr>
              <a:xfrm>
                <a:off x="8277407" y="5877715"/>
                <a:ext cx="599247" cy="389299"/>
              </a:xfrm>
              <a:prstGeom prst="ben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341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C417-5C85-8026-AB9B-42552BF9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4F0949EB-76A0-CAE6-BEBA-0E5C429D6D9F}"/>
              </a:ext>
            </a:extLst>
          </p:cNvPr>
          <p:cNvSpPr/>
          <p:nvPr/>
        </p:nvSpPr>
        <p:spPr>
          <a:xfrm flipH="1">
            <a:off x="8746336" y="5952621"/>
            <a:ext cx="759774" cy="211772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F5D83651-906A-178C-8448-C73258BD34E3}"/>
              </a:ext>
            </a:extLst>
          </p:cNvPr>
          <p:cNvSpPr/>
          <p:nvPr/>
        </p:nvSpPr>
        <p:spPr>
          <a:xfrm>
            <a:off x="3298875" y="5901829"/>
            <a:ext cx="1713655" cy="202360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9" name="Стрілка: вправо 1068">
            <a:extLst>
              <a:ext uri="{FF2B5EF4-FFF2-40B4-BE49-F238E27FC236}">
                <a16:creationId xmlns:a16="http://schemas.microsoft.com/office/drawing/2014/main" id="{184F1F97-D811-5F9D-7523-B79DD212013B}"/>
              </a:ext>
            </a:extLst>
          </p:cNvPr>
          <p:cNvSpPr/>
          <p:nvPr/>
        </p:nvSpPr>
        <p:spPr>
          <a:xfrm rot="19769243">
            <a:off x="3073535" y="5483975"/>
            <a:ext cx="967732" cy="206532"/>
          </a:xfrm>
          <a:prstGeom prst="rightArrow">
            <a:avLst>
              <a:gd name="adj1" fmla="val 45078"/>
              <a:gd name="adj2" fmla="val 7361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8" name="Стрілка: вигнута 1067">
            <a:extLst>
              <a:ext uri="{FF2B5EF4-FFF2-40B4-BE49-F238E27FC236}">
                <a16:creationId xmlns:a16="http://schemas.microsoft.com/office/drawing/2014/main" id="{BFB4FC67-A5FA-5A22-B7F6-C8B92ACE24DE}"/>
              </a:ext>
            </a:extLst>
          </p:cNvPr>
          <p:cNvSpPr/>
          <p:nvPr/>
        </p:nvSpPr>
        <p:spPr>
          <a:xfrm flipV="1">
            <a:off x="964893" y="5502558"/>
            <a:ext cx="919639" cy="549279"/>
          </a:xfrm>
          <a:prstGeom prst="bentArrow">
            <a:avLst>
              <a:gd name="adj1" fmla="val 22141"/>
              <a:gd name="adj2" fmla="val 22608"/>
              <a:gd name="adj3" fmla="val 43366"/>
              <a:gd name="adj4" fmla="val 88463"/>
            </a:avLst>
          </a:prstGeom>
          <a:solidFill>
            <a:srgbClr val="2CBE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67" name="Стрілка: вигнута 1066">
            <a:extLst>
              <a:ext uri="{FF2B5EF4-FFF2-40B4-BE49-F238E27FC236}">
                <a16:creationId xmlns:a16="http://schemas.microsoft.com/office/drawing/2014/main" id="{33B850D3-F2CD-3C54-AE68-779C0A8C442B}"/>
              </a:ext>
            </a:extLst>
          </p:cNvPr>
          <p:cNvSpPr/>
          <p:nvPr/>
        </p:nvSpPr>
        <p:spPr>
          <a:xfrm flipV="1">
            <a:off x="421728" y="2724165"/>
            <a:ext cx="1490013" cy="3638166"/>
          </a:xfrm>
          <a:prstGeom prst="bentArrow">
            <a:avLst>
              <a:gd name="adj1" fmla="val 8133"/>
              <a:gd name="adj2" fmla="val 8598"/>
              <a:gd name="adj3" fmla="val 16994"/>
              <a:gd name="adj4" fmla="val 61875"/>
            </a:avLst>
          </a:prstGeom>
          <a:solidFill>
            <a:srgbClr val="1D84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cxnSp>
        <p:nvCxnSpPr>
          <p:cNvPr id="1066" name="Пряма сполучна лінія 1065">
            <a:extLst>
              <a:ext uri="{FF2B5EF4-FFF2-40B4-BE49-F238E27FC236}">
                <a16:creationId xmlns:a16="http://schemas.microsoft.com/office/drawing/2014/main" id="{0FFF771C-2CE2-F4B0-C723-FC6B04285764}"/>
              </a:ext>
            </a:extLst>
          </p:cNvPr>
          <p:cNvCxnSpPr>
            <a:cxnSpLocks/>
          </p:cNvCxnSpPr>
          <p:nvPr/>
        </p:nvCxnSpPr>
        <p:spPr>
          <a:xfrm>
            <a:off x="9667655" y="915937"/>
            <a:ext cx="0" cy="4695667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Прямокутник: округлені кути 1044">
            <a:extLst>
              <a:ext uri="{FF2B5EF4-FFF2-40B4-BE49-F238E27FC236}">
                <a16:creationId xmlns:a16="http://schemas.microsoft.com/office/drawing/2014/main" id="{96E5B1E7-776F-C248-5899-00A8A4D17619}"/>
              </a:ext>
            </a:extLst>
          </p:cNvPr>
          <p:cNvSpPr/>
          <p:nvPr/>
        </p:nvSpPr>
        <p:spPr>
          <a:xfrm>
            <a:off x="68677" y="540191"/>
            <a:ext cx="1534850" cy="2173209"/>
          </a:xfrm>
          <a:prstGeom prst="roundRect">
            <a:avLst/>
          </a:prstGeom>
          <a:solidFill>
            <a:srgbClr val="D4F2FC">
              <a:alpha val="40000"/>
            </a:srgbClr>
          </a:solidFill>
          <a:ln w="28575">
            <a:solidFill>
              <a:srgbClr val="1D8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2" name="Прямокутник: округлені кути 1041">
            <a:extLst>
              <a:ext uri="{FF2B5EF4-FFF2-40B4-BE49-F238E27FC236}">
                <a16:creationId xmlns:a16="http://schemas.microsoft.com/office/drawing/2014/main" id="{A9902459-CB45-3DCD-09C8-294A153D1B26}"/>
              </a:ext>
            </a:extLst>
          </p:cNvPr>
          <p:cNvSpPr/>
          <p:nvPr/>
        </p:nvSpPr>
        <p:spPr>
          <a:xfrm>
            <a:off x="40184" y="3320726"/>
            <a:ext cx="1582443" cy="2173209"/>
          </a:xfrm>
          <a:prstGeom prst="roundRect">
            <a:avLst/>
          </a:prstGeom>
          <a:solidFill>
            <a:srgbClr val="E2F0D9"/>
          </a:solidFill>
          <a:ln w="28575">
            <a:solidFill>
              <a:srgbClr val="2CB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4E70B3FA-0506-2A00-ABC3-4C9CF00AA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67" y="1484170"/>
            <a:ext cx="2096743" cy="140401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3D6EA-AD0C-3D5E-4805-8A654C0A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48" y="1136255"/>
            <a:ext cx="2304000" cy="119856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EB4DA7-84E0-11FD-E368-4AFCF4478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69" y="4429024"/>
            <a:ext cx="1440000" cy="110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96C70F-B58F-FDBC-F1FE-338855896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69" y="1245455"/>
            <a:ext cx="1440000" cy="110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6E36A2-930F-9698-872B-B1FA1D4A1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8" y="4476580"/>
            <a:ext cx="1276009" cy="928220"/>
          </a:xfrm>
          <a:prstGeom prst="rect">
            <a:avLst/>
          </a:pr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7955D185-0C08-8D94-0C40-6C7D34E1E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06" y="3932453"/>
            <a:ext cx="507414" cy="4315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E07B1F-AE46-85A2-2D82-23BB1068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5" y="1908659"/>
            <a:ext cx="1022856" cy="8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3633A4D1-E456-6DAA-5D2F-A71369727859}"/>
              </a:ext>
            </a:extLst>
          </p:cNvPr>
          <p:cNvGrpSpPr/>
          <p:nvPr/>
        </p:nvGrpSpPr>
        <p:grpSpPr>
          <a:xfrm>
            <a:off x="262439" y="1033314"/>
            <a:ext cx="1163188" cy="877526"/>
            <a:chOff x="852043" y="538626"/>
            <a:chExt cx="1163188" cy="877526"/>
          </a:xfrm>
        </p:grpSpPr>
        <p:pic>
          <p:nvPicPr>
            <p:cNvPr id="13" name="Рисунок 3">
              <a:extLst>
                <a:ext uri="{FF2B5EF4-FFF2-40B4-BE49-F238E27FC236}">
                  <a16:creationId xmlns:a16="http://schemas.microsoft.com/office/drawing/2014/main" id="{EA02FC96-3DBC-FE66-2617-27139FB0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592114-81C2-5473-5CA0-58E1EB5665EA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EFD4988E-323E-8C30-7658-29F6199A23BE}"/>
              </a:ext>
            </a:extLst>
          </p:cNvPr>
          <p:cNvGrpSpPr/>
          <p:nvPr/>
        </p:nvGrpSpPr>
        <p:grpSpPr>
          <a:xfrm>
            <a:off x="1891699" y="2842053"/>
            <a:ext cx="1640941" cy="1198561"/>
            <a:chOff x="4020396" y="1988258"/>
            <a:chExt cx="1640941" cy="1198561"/>
          </a:xfrm>
        </p:grpSpPr>
        <p:sp>
          <p:nvSpPr>
            <p:cNvPr id="15" name="Прямокутник: округлені кути 14">
              <a:extLst>
                <a:ext uri="{FF2B5EF4-FFF2-40B4-BE49-F238E27FC236}">
                  <a16:creationId xmlns:a16="http://schemas.microsoft.com/office/drawing/2014/main" id="{B02F8614-3848-93A9-53CC-92E3D4F2BF10}"/>
                </a:ext>
              </a:extLst>
            </p:cNvPr>
            <p:cNvSpPr/>
            <p:nvPr/>
          </p:nvSpPr>
          <p:spPr>
            <a:xfrm>
              <a:off x="4107487" y="1988258"/>
              <a:ext cx="1466763" cy="1198561"/>
            </a:xfrm>
            <a:prstGeom prst="roundRect">
              <a:avLst/>
            </a:prstGeom>
            <a:solidFill>
              <a:srgbClr val="E4F0C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EF61CCE-E7E5-C6B0-A22C-1A548323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2863" y="2372417"/>
              <a:ext cx="1276009" cy="764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F26A-46DE-AE74-5A6C-7C29BFBBBD7C}"/>
                </a:ext>
              </a:extLst>
            </p:cNvPr>
            <p:cNvSpPr txBox="1"/>
            <p:nvPr/>
          </p:nvSpPr>
          <p:spPr>
            <a:xfrm>
              <a:off x="4020396" y="199380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Savitzky-Golary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filter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Групувати 43">
            <a:extLst>
              <a:ext uri="{FF2B5EF4-FFF2-40B4-BE49-F238E27FC236}">
                <a16:creationId xmlns:a16="http://schemas.microsoft.com/office/drawing/2014/main" id="{E17F0A04-15C9-092F-41BF-AA334C0CF03E}"/>
              </a:ext>
            </a:extLst>
          </p:cNvPr>
          <p:cNvGrpSpPr/>
          <p:nvPr/>
        </p:nvGrpSpPr>
        <p:grpSpPr>
          <a:xfrm>
            <a:off x="3721727" y="1046727"/>
            <a:ext cx="1640941" cy="1301130"/>
            <a:chOff x="3354570" y="1652717"/>
            <a:chExt cx="1640941" cy="1301130"/>
          </a:xfrm>
        </p:grpSpPr>
        <p:sp>
          <p:nvSpPr>
            <p:cNvPr id="19" name="Прямокутник: округлені кути 18">
              <a:extLst>
                <a:ext uri="{FF2B5EF4-FFF2-40B4-BE49-F238E27FC236}">
                  <a16:creationId xmlns:a16="http://schemas.microsoft.com/office/drawing/2014/main" id="{E4BBF861-2FD7-52A0-FB01-8FC79D021C5B}"/>
                </a:ext>
              </a:extLst>
            </p:cNvPr>
            <p:cNvSpPr/>
            <p:nvPr/>
          </p:nvSpPr>
          <p:spPr>
            <a:xfrm>
              <a:off x="3507620" y="1690835"/>
              <a:ext cx="1353986" cy="1263012"/>
            </a:xfrm>
            <a:prstGeom prst="roundRect">
              <a:avLst/>
            </a:prstGeom>
            <a:solidFill>
              <a:srgbClr val="F9C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7186E-3554-B60D-1092-B9192E0632D5}"/>
                </a:ext>
              </a:extLst>
            </p:cNvPr>
            <p:cNvSpPr txBox="1"/>
            <p:nvPr/>
          </p:nvSpPr>
          <p:spPr>
            <a:xfrm>
              <a:off x="3354570" y="165271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uk-UA" sz="1400" b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avelet</a:t>
              </a:r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 Transformation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5247EA0-D679-9277-51D9-04B76B53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62518" y="2120948"/>
              <a:ext cx="1025044" cy="814396"/>
            </a:xfrm>
            <a:prstGeom prst="rect">
              <a:avLst/>
            </a:prstGeom>
          </p:spPr>
        </p:pic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14574B-D3A4-AD2D-FB6E-3F11C96D1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18" y="2974598"/>
            <a:ext cx="1052123" cy="784309"/>
          </a:xfrm>
          <a:prstGeom prst="rect">
            <a:avLst/>
          </a:prstGeom>
        </p:spPr>
      </p:pic>
      <p:grpSp>
        <p:nvGrpSpPr>
          <p:cNvPr id="33" name="Групувати 32">
            <a:extLst>
              <a:ext uri="{FF2B5EF4-FFF2-40B4-BE49-F238E27FC236}">
                <a16:creationId xmlns:a16="http://schemas.microsoft.com/office/drawing/2014/main" id="{90C0920A-F49F-A15F-D4FC-28F703E35C2B}"/>
              </a:ext>
            </a:extLst>
          </p:cNvPr>
          <p:cNvGrpSpPr/>
          <p:nvPr/>
        </p:nvGrpSpPr>
        <p:grpSpPr>
          <a:xfrm>
            <a:off x="6119639" y="4257090"/>
            <a:ext cx="1640941" cy="1102500"/>
            <a:chOff x="5083780" y="3998818"/>
            <a:chExt cx="1640941" cy="1102500"/>
          </a:xfrm>
        </p:grpSpPr>
        <p:sp>
          <p:nvSpPr>
            <p:cNvPr id="29" name="Прямокутник: округлені кути 28">
              <a:extLst>
                <a:ext uri="{FF2B5EF4-FFF2-40B4-BE49-F238E27FC236}">
                  <a16:creationId xmlns:a16="http://schemas.microsoft.com/office/drawing/2014/main" id="{ACEA2BA6-92C1-3E52-15BB-68C1AC93AB3F}"/>
                </a:ext>
              </a:extLst>
            </p:cNvPr>
            <p:cNvSpPr/>
            <p:nvPr/>
          </p:nvSpPr>
          <p:spPr>
            <a:xfrm>
              <a:off x="5232902" y="3998818"/>
              <a:ext cx="1312753" cy="1102500"/>
            </a:xfrm>
            <a:prstGeom prst="roundRect">
              <a:avLst/>
            </a:prstGeom>
            <a:solidFill>
              <a:srgbClr val="6EB8EF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A3E200-4644-ECD7-7620-58E9084CEC37}"/>
                </a:ext>
              </a:extLst>
            </p:cNvPr>
            <p:cNvSpPr txBox="1"/>
            <p:nvPr/>
          </p:nvSpPr>
          <p:spPr>
            <a:xfrm>
              <a:off x="5083780" y="4019491"/>
              <a:ext cx="1640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8F545F2-CEDA-8F99-F69A-FC4E27E5A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2821" y="4325467"/>
              <a:ext cx="1111641" cy="681208"/>
            </a:xfrm>
            <a:prstGeom prst="rect">
              <a:avLst/>
            </a:prstGeom>
          </p:spPr>
        </p:pic>
      </p:grpSp>
      <p:grpSp>
        <p:nvGrpSpPr>
          <p:cNvPr id="43" name="Групувати 42">
            <a:extLst>
              <a:ext uri="{FF2B5EF4-FFF2-40B4-BE49-F238E27FC236}">
                <a16:creationId xmlns:a16="http://schemas.microsoft.com/office/drawing/2014/main" id="{4A823F17-A271-9FFA-A8D9-4D49D7A33359}"/>
              </a:ext>
            </a:extLst>
          </p:cNvPr>
          <p:cNvGrpSpPr/>
          <p:nvPr/>
        </p:nvGrpSpPr>
        <p:grpSpPr>
          <a:xfrm>
            <a:off x="6097618" y="2843533"/>
            <a:ext cx="1522460" cy="945142"/>
            <a:chOff x="5795285" y="3081340"/>
            <a:chExt cx="1522460" cy="94514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EFCB8BF-2E4D-2BAC-77B8-FA21D1A9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683" y="3634327"/>
              <a:ext cx="526062" cy="392155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8F0AA7E-31BD-097E-C8A0-316B90030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285" y="3083091"/>
              <a:ext cx="526062" cy="39215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A4863156-5314-3817-4D83-69396B03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353550" y="3091341"/>
              <a:ext cx="526062" cy="392155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5C45286-BDE0-A502-31B2-23317528E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20260" y="3634327"/>
              <a:ext cx="526062" cy="39215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47451D56-BBD0-6188-2690-D2628780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50455" y="3148293"/>
              <a:ext cx="526062" cy="392155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FFEDBC9-1BAE-8704-C45D-2A9D59A0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30468" y="3557066"/>
              <a:ext cx="526062" cy="392155"/>
            </a:xfrm>
            <a:prstGeom prst="rect">
              <a:avLst/>
            </a:prstGeom>
          </p:spPr>
        </p:pic>
      </p:grpSp>
      <p:grpSp>
        <p:nvGrpSpPr>
          <p:cNvPr id="1036" name="Групувати 1035">
            <a:extLst>
              <a:ext uri="{FF2B5EF4-FFF2-40B4-BE49-F238E27FC236}">
                <a16:creationId xmlns:a16="http://schemas.microsoft.com/office/drawing/2014/main" id="{868E1A41-27FD-D2C0-22FC-F862440B53DA}"/>
              </a:ext>
            </a:extLst>
          </p:cNvPr>
          <p:cNvGrpSpPr/>
          <p:nvPr/>
        </p:nvGrpSpPr>
        <p:grpSpPr>
          <a:xfrm>
            <a:off x="8332462" y="2743123"/>
            <a:ext cx="982766" cy="760823"/>
            <a:chOff x="8991418" y="4054429"/>
            <a:chExt cx="982766" cy="760823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AB6D01F5-35EF-0BBA-8D5F-353087F5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962059">
              <a:off x="9235528" y="4147861"/>
              <a:ext cx="610023" cy="72476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1A69A4-D421-E0FF-A797-C1CAC5374B4E}"/>
                </a:ext>
              </a:extLst>
            </p:cNvPr>
            <p:cNvSpPr txBox="1"/>
            <p:nvPr/>
          </p:nvSpPr>
          <p:spPr>
            <a:xfrm>
              <a:off x="9280177" y="4054429"/>
              <a:ext cx="405248" cy="29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PCA</a:t>
              </a:r>
              <a:endParaRPr lang="uk-UA" sz="1600" b="1" dirty="0"/>
            </a:p>
          </p:txBody>
        </p:sp>
        <p:sp>
          <p:nvSpPr>
            <p:cNvPr id="48" name="Прямокутник: округлені кути 47">
              <a:extLst>
                <a:ext uri="{FF2B5EF4-FFF2-40B4-BE49-F238E27FC236}">
                  <a16:creationId xmlns:a16="http://schemas.microsoft.com/office/drawing/2014/main" id="{9EC73EE4-35A1-6140-09C7-97380C5E989C}"/>
                </a:ext>
              </a:extLst>
            </p:cNvPr>
            <p:cNvSpPr/>
            <p:nvPr/>
          </p:nvSpPr>
          <p:spPr>
            <a:xfrm>
              <a:off x="8991418" y="4086446"/>
              <a:ext cx="982766" cy="60740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1025" name="Групувати 1024">
            <a:extLst>
              <a:ext uri="{FF2B5EF4-FFF2-40B4-BE49-F238E27FC236}">
                <a16:creationId xmlns:a16="http://schemas.microsoft.com/office/drawing/2014/main" id="{99BED160-4585-D8BE-85FF-ED9E964B904C}"/>
              </a:ext>
            </a:extLst>
          </p:cNvPr>
          <p:cNvGrpSpPr/>
          <p:nvPr/>
        </p:nvGrpSpPr>
        <p:grpSpPr>
          <a:xfrm>
            <a:off x="10422838" y="3316104"/>
            <a:ext cx="1640941" cy="1434320"/>
            <a:chOff x="9735781" y="4195805"/>
            <a:chExt cx="1640941" cy="1434320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0D389E4E-2C85-08DA-DD3A-6202D5B6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46754" y="4764899"/>
              <a:ext cx="772035" cy="787605"/>
            </a:xfrm>
            <a:prstGeom prst="rect">
              <a:avLst/>
            </a:prstGeom>
          </p:spPr>
        </p:pic>
        <p:sp>
          <p:nvSpPr>
            <p:cNvPr id="54" name="Прямокутник: округлені кути 53">
              <a:extLst>
                <a:ext uri="{FF2B5EF4-FFF2-40B4-BE49-F238E27FC236}">
                  <a16:creationId xmlns:a16="http://schemas.microsoft.com/office/drawing/2014/main" id="{72A54A06-C88D-5C0D-B0DE-40DB2CEDAF6F}"/>
                </a:ext>
              </a:extLst>
            </p:cNvPr>
            <p:cNvSpPr/>
            <p:nvPr/>
          </p:nvSpPr>
          <p:spPr>
            <a:xfrm>
              <a:off x="9779425" y="4195805"/>
              <a:ext cx="1597297" cy="1434320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6FA3FD-22FB-BF30-935E-DDA414A1D5B8}"/>
                </a:ext>
              </a:extLst>
            </p:cNvPr>
            <p:cNvSpPr txBox="1"/>
            <p:nvPr/>
          </p:nvSpPr>
          <p:spPr>
            <a:xfrm>
              <a:off x="9735781" y="4339141"/>
              <a:ext cx="1640941" cy="425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 tuning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Групувати 49">
            <a:extLst>
              <a:ext uri="{FF2B5EF4-FFF2-40B4-BE49-F238E27FC236}">
                <a16:creationId xmlns:a16="http://schemas.microsoft.com/office/drawing/2014/main" id="{E97CC999-11F5-3291-8B58-83103F9E0D54}"/>
              </a:ext>
            </a:extLst>
          </p:cNvPr>
          <p:cNvGrpSpPr/>
          <p:nvPr/>
        </p:nvGrpSpPr>
        <p:grpSpPr>
          <a:xfrm>
            <a:off x="3679126" y="4257150"/>
            <a:ext cx="1888232" cy="1120901"/>
            <a:chOff x="3506841" y="4293845"/>
            <a:chExt cx="1888232" cy="1120901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8B618E5-B151-74E8-3FA8-FE151F7A7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70728" y="4869086"/>
              <a:ext cx="622393" cy="545660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889721D0-A1AF-DDB4-5DC0-D1ABC3E21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48190" y="4297216"/>
              <a:ext cx="602782" cy="533971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89599D8-CE12-8EAF-E7A9-07D1F452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72680" y="4293845"/>
              <a:ext cx="622393" cy="54566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BC6AADC-563C-E0CA-23C9-98692239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06841" y="4298734"/>
              <a:ext cx="622393" cy="550689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00F4CDE6-BBAB-0C22-C601-40818A96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30174" y="4866196"/>
              <a:ext cx="613223" cy="54508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25E943-1872-F736-40F0-8BE16573965E}"/>
              </a:ext>
            </a:extLst>
          </p:cNvPr>
          <p:cNvSpPr txBox="1"/>
          <p:nvPr/>
        </p:nvSpPr>
        <p:spPr>
          <a:xfrm>
            <a:off x="44776" y="495669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1D84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200" b="1" i="1" dirty="0">
              <a:solidFill>
                <a:srgbClr val="1D84E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E35204-A915-755C-9258-0A19D11D9636}"/>
              </a:ext>
            </a:extLst>
          </p:cNvPr>
          <p:cNvSpPr txBox="1"/>
          <p:nvPr/>
        </p:nvSpPr>
        <p:spPr>
          <a:xfrm>
            <a:off x="-25603" y="3398656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CBE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uk-UA" sz="2200" b="1" i="1" dirty="0">
              <a:solidFill>
                <a:srgbClr val="2CBE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329B7CA-B568-21BD-5052-C56E0DEDEF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49617" y="1168272"/>
            <a:ext cx="787531" cy="1256867"/>
          </a:xfrm>
          <a:prstGeom prst="rect">
            <a:avLst/>
          </a:prstGeom>
        </p:spPr>
      </p:pic>
      <p:sp>
        <p:nvSpPr>
          <p:cNvPr id="1027" name="Овал 1026">
            <a:extLst>
              <a:ext uri="{FF2B5EF4-FFF2-40B4-BE49-F238E27FC236}">
                <a16:creationId xmlns:a16="http://schemas.microsoft.com/office/drawing/2014/main" id="{E26A5AEC-3C84-4C9E-8FD3-FDE735ADC048}"/>
              </a:ext>
            </a:extLst>
          </p:cNvPr>
          <p:cNvSpPr/>
          <p:nvPr/>
        </p:nvSpPr>
        <p:spPr>
          <a:xfrm>
            <a:off x="1882528" y="5656422"/>
            <a:ext cx="1451672" cy="831505"/>
          </a:xfrm>
          <a:prstGeom prst="ellipse">
            <a:avLst/>
          </a:prstGeom>
          <a:solidFill>
            <a:srgbClr val="F6DD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028" name="Об'єкт 1027">
            <a:extLst>
              <a:ext uri="{FF2B5EF4-FFF2-40B4-BE49-F238E27FC236}">
                <a16:creationId xmlns:a16="http://schemas.microsoft.com/office/drawing/2014/main" id="{6EA91B5A-C9FC-05CF-ABD5-3FA8B3C4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987375"/>
              </p:ext>
            </p:extLst>
          </p:nvPr>
        </p:nvGraphicFramePr>
        <p:xfrm>
          <a:off x="1920061" y="5644508"/>
          <a:ext cx="1370495" cy="74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15640" progId="Equation.DSMT4">
                  <p:embed/>
                </p:oleObj>
              </mc:Choice>
              <mc:Fallback>
                <p:oleObj name="Equation" r:id="rId21" imgW="393480" imgH="21564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20061" y="5644508"/>
                        <a:ext cx="1370495" cy="74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Овал 1028">
            <a:extLst>
              <a:ext uri="{FF2B5EF4-FFF2-40B4-BE49-F238E27FC236}">
                <a16:creationId xmlns:a16="http://schemas.microsoft.com/office/drawing/2014/main" id="{D7EB292D-F8A6-BA16-1859-FDB2EDEEF622}"/>
              </a:ext>
            </a:extLst>
          </p:cNvPr>
          <p:cNvSpPr/>
          <p:nvPr/>
        </p:nvSpPr>
        <p:spPr>
          <a:xfrm>
            <a:off x="9439284" y="5671813"/>
            <a:ext cx="1494527" cy="831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E5D9566F-12A2-1DFD-83DD-CFDFEB93A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995925"/>
              </p:ext>
            </p:extLst>
          </p:nvPr>
        </p:nvGraphicFramePr>
        <p:xfrm>
          <a:off x="9512538" y="5671121"/>
          <a:ext cx="1414845" cy="76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56" name="Об'єкт 55">
                        <a:extLst>
                          <a:ext uri="{FF2B5EF4-FFF2-40B4-BE49-F238E27FC236}">
                            <a16:creationId xmlns:a16="http://schemas.microsoft.com/office/drawing/2014/main" id="{B22527A6-9EB1-5CE9-F949-BF1655CD3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512538" y="5671121"/>
                        <a:ext cx="1414845" cy="76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1030">
            <a:extLst>
              <a:ext uri="{FF2B5EF4-FFF2-40B4-BE49-F238E27FC236}">
                <a16:creationId xmlns:a16="http://schemas.microsoft.com/office/drawing/2014/main" id="{4EA02E5F-9473-A157-FD8E-40F29ACEF92D}"/>
              </a:ext>
            </a:extLst>
          </p:cNvPr>
          <p:cNvSpPr txBox="1"/>
          <p:nvPr/>
        </p:nvSpPr>
        <p:spPr>
          <a:xfrm>
            <a:off x="2074166" y="334040"/>
            <a:ext cx="226391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endParaRPr lang="uk-U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AA90647-027A-6BFD-6194-E06474F5C0A4}"/>
              </a:ext>
            </a:extLst>
          </p:cNvPr>
          <p:cNvSpPr txBox="1"/>
          <p:nvPr/>
        </p:nvSpPr>
        <p:spPr>
          <a:xfrm>
            <a:off x="6138326" y="334040"/>
            <a:ext cx="257611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uk-UA" sz="2000" b="1" kern="1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AC455892-422C-FD10-0624-B541798EFBD8}"/>
              </a:ext>
            </a:extLst>
          </p:cNvPr>
          <p:cNvSpPr txBox="1"/>
          <p:nvPr/>
        </p:nvSpPr>
        <p:spPr>
          <a:xfrm>
            <a:off x="9302809" y="334040"/>
            <a:ext cx="27827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</a:t>
            </a:r>
            <a:r>
              <a:rPr lang="uk-UA" sz="2000" b="1" kern="1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D0785AA-E531-A8F1-DD26-89CC6FB43B17}"/>
              </a:ext>
            </a:extLst>
          </p:cNvPr>
          <p:cNvSpPr txBox="1"/>
          <p:nvPr/>
        </p:nvSpPr>
        <p:spPr>
          <a:xfrm>
            <a:off x="8159029" y="839750"/>
            <a:ext cx="1416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kern="100" dirty="0">
                <a:gradFill flip="none" rotWithShape="1">
                  <a:gsLst>
                    <a:gs pos="0">
                      <a:srgbClr val="EB7105"/>
                    </a:gs>
                    <a:gs pos="50000">
                      <a:srgbClr val="00B24F"/>
                    </a:gs>
                    <a:gs pos="100000">
                      <a:srgbClr val="0071C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Features Set</a:t>
            </a:r>
            <a:endParaRPr lang="uk-UA" sz="1600" b="1" dirty="0">
              <a:gradFill flip="none" rotWithShape="1">
                <a:gsLst>
                  <a:gs pos="0">
                    <a:srgbClr val="EB7105"/>
                  </a:gs>
                  <a:gs pos="50000">
                    <a:srgbClr val="00B24F"/>
                  </a:gs>
                  <a:gs pos="100000">
                    <a:srgbClr val="0071C1"/>
                  </a:gs>
                </a:gsLst>
                <a:lin ang="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Прямокутник: округлені кути 1036">
            <a:extLst>
              <a:ext uri="{FF2B5EF4-FFF2-40B4-BE49-F238E27FC236}">
                <a16:creationId xmlns:a16="http://schemas.microsoft.com/office/drawing/2014/main" id="{D3221D45-ADBF-3A12-2D12-A2448E3CC31C}"/>
              </a:ext>
            </a:extLst>
          </p:cNvPr>
          <p:cNvSpPr/>
          <p:nvPr/>
        </p:nvSpPr>
        <p:spPr>
          <a:xfrm>
            <a:off x="5012531" y="5761422"/>
            <a:ext cx="3722402" cy="563019"/>
          </a:xfrm>
          <a:prstGeom prst="roundRect">
            <a:avLst>
              <a:gd name="adj" fmla="val 42055"/>
            </a:avLst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MSE, MAPE, </a:t>
            </a:r>
            <a:r>
              <a:rPr lang="en-US" sz="2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MedAPE</a:t>
            </a: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</a:t>
            </a:r>
            <a:r>
              <a:rPr lang="en-US" sz="22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2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92C94DB-DE53-76AC-B50F-E02A2260DDE3}"/>
              </a:ext>
            </a:extLst>
          </p:cNvPr>
          <p:cNvSpPr txBox="1"/>
          <p:nvPr/>
        </p:nvSpPr>
        <p:spPr>
          <a:xfrm>
            <a:off x="5729248" y="6414435"/>
            <a:ext cx="2311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 Evaluation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6" name="Стрілка: вправо 1045">
            <a:extLst>
              <a:ext uri="{FF2B5EF4-FFF2-40B4-BE49-F238E27FC236}">
                <a16:creationId xmlns:a16="http://schemas.microsoft.com/office/drawing/2014/main" id="{E621FB89-CE1A-E4FE-83BD-9BF87717F7F9}"/>
              </a:ext>
            </a:extLst>
          </p:cNvPr>
          <p:cNvSpPr/>
          <p:nvPr/>
        </p:nvSpPr>
        <p:spPr>
          <a:xfrm>
            <a:off x="1693645" y="4501806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7" name="Стрілка: вправо 1046">
            <a:extLst>
              <a:ext uri="{FF2B5EF4-FFF2-40B4-BE49-F238E27FC236}">
                <a16:creationId xmlns:a16="http://schemas.microsoft.com/office/drawing/2014/main" id="{5EA29855-E7B1-B5B3-7F71-F20DAA3CBD36}"/>
              </a:ext>
            </a:extLst>
          </p:cNvPr>
          <p:cNvSpPr/>
          <p:nvPr/>
        </p:nvSpPr>
        <p:spPr>
          <a:xfrm>
            <a:off x="3504333" y="1317075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8" name="Стрілка: вправо 1047">
            <a:extLst>
              <a:ext uri="{FF2B5EF4-FFF2-40B4-BE49-F238E27FC236}">
                <a16:creationId xmlns:a16="http://schemas.microsoft.com/office/drawing/2014/main" id="{17744202-9798-B72B-426C-CF83C305C601}"/>
              </a:ext>
            </a:extLst>
          </p:cNvPr>
          <p:cNvSpPr/>
          <p:nvPr/>
        </p:nvSpPr>
        <p:spPr>
          <a:xfrm>
            <a:off x="8159029" y="1353404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9" name="Стрілка: вправо 1048">
            <a:extLst>
              <a:ext uri="{FF2B5EF4-FFF2-40B4-BE49-F238E27FC236}">
                <a16:creationId xmlns:a16="http://schemas.microsoft.com/office/drawing/2014/main" id="{F130C9F6-2095-E434-7B65-1A14F0D435B0}"/>
              </a:ext>
            </a:extLst>
          </p:cNvPr>
          <p:cNvSpPr/>
          <p:nvPr/>
        </p:nvSpPr>
        <p:spPr>
          <a:xfrm>
            <a:off x="1639164" y="1308337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0" name="Стрілка: вправо 1049">
            <a:extLst>
              <a:ext uri="{FF2B5EF4-FFF2-40B4-BE49-F238E27FC236}">
                <a16:creationId xmlns:a16="http://schemas.microsoft.com/office/drawing/2014/main" id="{BC14C6F1-9E24-9D9C-2EAA-B23FE29DD330}"/>
              </a:ext>
            </a:extLst>
          </p:cNvPr>
          <p:cNvSpPr/>
          <p:nvPr/>
        </p:nvSpPr>
        <p:spPr>
          <a:xfrm rot="5400000">
            <a:off x="4478226" y="2301849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1" name="Стрілка: вправо 1050">
            <a:extLst>
              <a:ext uri="{FF2B5EF4-FFF2-40B4-BE49-F238E27FC236}">
                <a16:creationId xmlns:a16="http://schemas.microsoft.com/office/drawing/2014/main" id="{57795954-2BF7-0B9F-1A4F-800142FB183B}"/>
              </a:ext>
            </a:extLst>
          </p:cNvPr>
          <p:cNvSpPr/>
          <p:nvPr/>
        </p:nvSpPr>
        <p:spPr>
          <a:xfrm rot="5400000">
            <a:off x="4483198" y="3631278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2" name="Стрілка: вправо 1051">
            <a:extLst>
              <a:ext uri="{FF2B5EF4-FFF2-40B4-BE49-F238E27FC236}">
                <a16:creationId xmlns:a16="http://schemas.microsoft.com/office/drawing/2014/main" id="{0A7ED8B8-1AFB-3A34-C1FA-418A6413661C}"/>
              </a:ext>
            </a:extLst>
          </p:cNvPr>
          <p:cNvSpPr/>
          <p:nvPr/>
        </p:nvSpPr>
        <p:spPr>
          <a:xfrm>
            <a:off x="5766305" y="4407330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3" name="Стрілка: вправо 1052">
            <a:extLst>
              <a:ext uri="{FF2B5EF4-FFF2-40B4-BE49-F238E27FC236}">
                <a16:creationId xmlns:a16="http://schemas.microsoft.com/office/drawing/2014/main" id="{57F12679-5233-723A-FA78-AA85B479059D}"/>
              </a:ext>
            </a:extLst>
          </p:cNvPr>
          <p:cNvSpPr/>
          <p:nvPr/>
        </p:nvSpPr>
        <p:spPr>
          <a:xfrm rot="5400000">
            <a:off x="8697832" y="2202000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4" name="Стрілка: вправо 1053">
            <a:extLst>
              <a:ext uri="{FF2B5EF4-FFF2-40B4-BE49-F238E27FC236}">
                <a16:creationId xmlns:a16="http://schemas.microsoft.com/office/drawing/2014/main" id="{D1C4BE87-D237-3CD3-8851-7B3AB61BB020}"/>
              </a:ext>
            </a:extLst>
          </p:cNvPr>
          <p:cNvSpPr/>
          <p:nvPr/>
        </p:nvSpPr>
        <p:spPr>
          <a:xfrm rot="1698270">
            <a:off x="9326565" y="1575780"/>
            <a:ext cx="545665" cy="400110"/>
          </a:xfrm>
          <a:prstGeom prst="rightArrow">
            <a:avLst>
              <a:gd name="adj1" fmla="val 38047"/>
              <a:gd name="adj2" fmla="val 6198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5" name="Стрілка: вправо 1054">
            <a:extLst>
              <a:ext uri="{FF2B5EF4-FFF2-40B4-BE49-F238E27FC236}">
                <a16:creationId xmlns:a16="http://schemas.microsoft.com/office/drawing/2014/main" id="{9EFDBE74-EE10-1552-4655-81DC3CE59787}"/>
              </a:ext>
            </a:extLst>
          </p:cNvPr>
          <p:cNvSpPr/>
          <p:nvPr/>
        </p:nvSpPr>
        <p:spPr>
          <a:xfrm rot="19901730" flipV="1">
            <a:off x="9398013" y="2668256"/>
            <a:ext cx="545665" cy="400110"/>
          </a:xfrm>
          <a:prstGeom prst="rightArrow">
            <a:avLst>
              <a:gd name="adj1" fmla="val 38047"/>
              <a:gd name="adj2" fmla="val 6198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6" name="Стрілка: вправо 1055">
            <a:extLst>
              <a:ext uri="{FF2B5EF4-FFF2-40B4-BE49-F238E27FC236}">
                <a16:creationId xmlns:a16="http://schemas.microsoft.com/office/drawing/2014/main" id="{2ACEE575-EC30-779C-EA80-B93DDE393DCE}"/>
              </a:ext>
            </a:extLst>
          </p:cNvPr>
          <p:cNvSpPr/>
          <p:nvPr/>
        </p:nvSpPr>
        <p:spPr>
          <a:xfrm rot="16200000" flipV="1">
            <a:off x="2575716" y="2253737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7" name="Стрілка: вправо 1056">
            <a:extLst>
              <a:ext uri="{FF2B5EF4-FFF2-40B4-BE49-F238E27FC236}">
                <a16:creationId xmlns:a16="http://schemas.microsoft.com/office/drawing/2014/main" id="{C0A3FA51-6CA1-A05C-DA6D-94F346B33B26}"/>
              </a:ext>
            </a:extLst>
          </p:cNvPr>
          <p:cNvSpPr/>
          <p:nvPr/>
        </p:nvSpPr>
        <p:spPr>
          <a:xfrm rot="16200000" flipV="1">
            <a:off x="2575716" y="3850252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8" name="Стрілка: вправо 1057">
            <a:extLst>
              <a:ext uri="{FF2B5EF4-FFF2-40B4-BE49-F238E27FC236}">
                <a16:creationId xmlns:a16="http://schemas.microsoft.com/office/drawing/2014/main" id="{27E44B87-33AB-9607-A5B9-2CB6816E24F2}"/>
              </a:ext>
            </a:extLst>
          </p:cNvPr>
          <p:cNvSpPr/>
          <p:nvPr/>
        </p:nvSpPr>
        <p:spPr>
          <a:xfrm rot="16200000" flipV="1">
            <a:off x="6748604" y="3623405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9" name="Стрілка: вправо 1058">
            <a:extLst>
              <a:ext uri="{FF2B5EF4-FFF2-40B4-BE49-F238E27FC236}">
                <a16:creationId xmlns:a16="http://schemas.microsoft.com/office/drawing/2014/main" id="{6C17E93B-7F5F-A849-C943-643C4339A9CE}"/>
              </a:ext>
            </a:extLst>
          </p:cNvPr>
          <p:cNvSpPr/>
          <p:nvPr/>
        </p:nvSpPr>
        <p:spPr>
          <a:xfrm rot="16200000" flipV="1">
            <a:off x="6663360" y="2219849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0" name="Стрілка: вправо 1059">
            <a:extLst>
              <a:ext uri="{FF2B5EF4-FFF2-40B4-BE49-F238E27FC236}">
                <a16:creationId xmlns:a16="http://schemas.microsoft.com/office/drawing/2014/main" id="{BEBE5F0A-E9C6-2E2E-0329-38988E2D7E91}"/>
              </a:ext>
            </a:extLst>
          </p:cNvPr>
          <p:cNvSpPr/>
          <p:nvPr/>
        </p:nvSpPr>
        <p:spPr>
          <a:xfrm rot="5400000">
            <a:off x="8816221" y="4169730"/>
            <a:ext cx="2683414" cy="312544"/>
          </a:xfrm>
          <a:prstGeom prst="rightArrow">
            <a:avLst>
              <a:gd name="adj1" fmla="val 38047"/>
              <a:gd name="adj2" fmla="val 728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1" name="Стрілка: вправо 1060">
            <a:extLst>
              <a:ext uri="{FF2B5EF4-FFF2-40B4-BE49-F238E27FC236}">
                <a16:creationId xmlns:a16="http://schemas.microsoft.com/office/drawing/2014/main" id="{46F70758-2EDE-8AE1-EF7F-0C3D9C19518D}"/>
              </a:ext>
            </a:extLst>
          </p:cNvPr>
          <p:cNvSpPr/>
          <p:nvPr/>
        </p:nvSpPr>
        <p:spPr>
          <a:xfrm rot="16200000" flipV="1">
            <a:off x="11183644" y="2745187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63" name="Пряма сполучна лінія 1062">
            <a:extLst>
              <a:ext uri="{FF2B5EF4-FFF2-40B4-BE49-F238E27FC236}">
                <a16:creationId xmlns:a16="http://schemas.microsoft.com/office/drawing/2014/main" id="{2B9B3031-E043-8BA2-2BD8-45EB7754862B}"/>
              </a:ext>
            </a:extLst>
          </p:cNvPr>
          <p:cNvCxnSpPr>
            <a:cxnSpLocks/>
          </p:cNvCxnSpPr>
          <p:nvPr/>
        </p:nvCxnSpPr>
        <p:spPr>
          <a:xfrm>
            <a:off x="5609959" y="798268"/>
            <a:ext cx="0" cy="4695667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97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92</Words>
  <Application>Microsoft Office PowerPoint</Application>
  <PresentationFormat>Широкий екран</PresentationFormat>
  <Paragraphs>59</Paragraphs>
  <Slides>3</Slides>
  <Notes>1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10" baseType="lpstr">
      <vt:lpstr>Aptos Narrow</vt:lpstr>
      <vt:lpstr>Arial</vt:lpstr>
      <vt:lpstr>Calibri</vt:lpstr>
      <vt:lpstr>Calibri Light</vt:lpstr>
      <vt:lpstr>Segoe UI</vt:lpstr>
      <vt:lpstr>Тема Office</vt:lpstr>
      <vt:lpstr>Equation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я</cp:lastModifiedBy>
  <cp:revision>58</cp:revision>
  <dcterms:created xsi:type="dcterms:W3CDTF">2023-04-07T17:53:37Z</dcterms:created>
  <dcterms:modified xsi:type="dcterms:W3CDTF">2025-10-05T20:05:36Z</dcterms:modified>
</cp:coreProperties>
</file>